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</p:sldIdLst>
  <p:sldSz cy="5143500" cx="9144000"/>
  <p:notesSz cx="6858000" cy="9144000"/>
  <p:embeddedFontLst>
    <p:embeddedFont>
      <p:font typeface="Arial Black"/>
      <p:regular r:id="rId35"/>
    </p:embeddedFont>
    <p:embeddedFont>
      <p:font typeface="Century Gothic"/>
      <p:regular r:id="rId36"/>
      <p:bold r:id="rId37"/>
      <p:italic r:id="rId38"/>
      <p:boldItalic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ArialBlack-regular.fntdata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font" Target="fonts/CenturyGothic-bold.fntdata"/><Relationship Id="rId14" Type="http://schemas.openxmlformats.org/officeDocument/2006/relationships/slide" Target="slides/slide9.xml"/><Relationship Id="rId36" Type="http://schemas.openxmlformats.org/officeDocument/2006/relationships/font" Target="fonts/CenturyGothic-regular.fntdata"/><Relationship Id="rId17" Type="http://schemas.openxmlformats.org/officeDocument/2006/relationships/slide" Target="slides/slide12.xml"/><Relationship Id="rId39" Type="http://schemas.openxmlformats.org/officeDocument/2006/relationships/font" Target="fonts/CenturyGothic-boldItalic.fntdata"/><Relationship Id="rId16" Type="http://schemas.openxmlformats.org/officeDocument/2006/relationships/slide" Target="slides/slide11.xml"/><Relationship Id="rId38" Type="http://schemas.openxmlformats.org/officeDocument/2006/relationships/font" Target="fonts/CenturyGothic-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124faf99d08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1" name="Google Shape;131;g124faf99d0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Visit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http://www.waygook.org/index.php/topic,36278.0.html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http://www.eslhero.com/lessonplans.php?categoryid=19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For more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g124faf99d08_0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24faf99d08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g124faf99d08_0_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124faf99d08_0_14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9" name="Google Shape;279;g124faf99d08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24 Questions</a:t>
            </a:r>
            <a:endParaRPr/>
          </a:p>
        </p:txBody>
      </p:sp>
      <p:sp>
        <p:nvSpPr>
          <p:cNvPr id="280" name="Google Shape;280;g124faf99d08_0_14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24faf99d08_1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g124faf99d08_1_10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124faf99d08_1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g124faf99d08_1_1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124faf99d08_1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g124faf99d08_1_1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124faf99d08_0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g124faf99d08_0_18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124faf99d08_1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g124faf99d08_1_5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24faf99d08_1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g124faf99d08_1_6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124faf99d08_0_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g124faf99d08_0_22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24faf99d08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24faf99d08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124faf99d08_0_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g124faf99d08_0_23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124faf99d08_0_24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3" name="Google Shape;383;g124faf99d08_0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Bowser Wheel</a:t>
            </a:r>
            <a:endParaRPr/>
          </a:p>
        </p:txBody>
      </p:sp>
      <p:sp>
        <p:nvSpPr>
          <p:cNvPr id="384" name="Google Shape;384;g124faf99d08_0_24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124faf99d08_0_2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g124faf99d08_0_26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124faf99d08_0_27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7" name="Google Shape;417;g124faf99d08_0_2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Bowser wheel</a:t>
            </a:r>
            <a:endParaRPr/>
          </a:p>
        </p:txBody>
      </p:sp>
      <p:sp>
        <p:nvSpPr>
          <p:cNvPr id="418" name="Google Shape;418;g124faf99d08_0_27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124faf99d08_0_2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1" name="Google Shape;431;g124faf99d08_0_28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124faf99d08_0_2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g124faf99d08_0_29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124faf99d08_0_3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g124faf99d08_0_30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124faf99d08_0_3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0" name="Google Shape;470;g124faf99d08_0_3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Bowser wheel</a:t>
            </a:r>
            <a:endParaRPr/>
          </a:p>
        </p:txBody>
      </p:sp>
      <p:sp>
        <p:nvSpPr>
          <p:cNvPr id="471" name="Google Shape;471;g124faf99d08_0_31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124faf99d08_0_3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4" name="Google Shape;484;g124faf99d08_0_3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124faf99d08_1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0" name="Google Shape;500;g124faf99d08_1_7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124faf99d08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124faf99d08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124faf99d08_1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124faf99d08_1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124faf99d08_1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124faf99d08_1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24faf99d08_1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124faf99d08_1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24faf99d08_1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124faf99d08_1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24faf99d08_1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124faf99d08_1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24faf99d08_1_2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124faf99d08_1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Relationship Id="rId4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1" Type="http://schemas.openxmlformats.org/officeDocument/2006/relationships/image" Target="../media/image10.png"/><Relationship Id="rId10" Type="http://schemas.openxmlformats.org/officeDocument/2006/relationships/image" Target="../media/image5.png"/><Relationship Id="rId13" Type="http://schemas.openxmlformats.org/officeDocument/2006/relationships/image" Target="../media/image32.png"/><Relationship Id="rId12" Type="http://schemas.openxmlformats.org/officeDocument/2006/relationships/slide" Target="/ppt/slides/slide12.xml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5" Type="http://schemas.openxmlformats.org/officeDocument/2006/relationships/image" Target="../media/image31.png"/><Relationship Id="rId14" Type="http://schemas.openxmlformats.org/officeDocument/2006/relationships/image" Target="../media/image36.png"/><Relationship Id="rId16" Type="http://schemas.openxmlformats.org/officeDocument/2006/relationships/image" Target="../media/image30.png"/><Relationship Id="rId5" Type="http://schemas.openxmlformats.org/officeDocument/2006/relationships/image" Target="../media/image25.png"/><Relationship Id="rId6" Type="http://schemas.openxmlformats.org/officeDocument/2006/relationships/image" Target="../media/image7.png"/><Relationship Id="rId7" Type="http://schemas.openxmlformats.org/officeDocument/2006/relationships/image" Target="../media/image3.png"/><Relationship Id="rId8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1" Type="http://schemas.openxmlformats.org/officeDocument/2006/relationships/slide" Target="/ppt/slides/slide19.xml"/><Relationship Id="rId10" Type="http://schemas.openxmlformats.org/officeDocument/2006/relationships/slide" Target="/ppt/slides/slide26.xml"/><Relationship Id="rId13" Type="http://schemas.openxmlformats.org/officeDocument/2006/relationships/slide" Target="/ppt/slides/slide28.xml"/><Relationship Id="rId12" Type="http://schemas.openxmlformats.org/officeDocument/2006/relationships/slide" Target="/ppt/slides/slide25.xml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Relationship Id="rId4" Type="http://schemas.openxmlformats.org/officeDocument/2006/relationships/slide" Target="/ppt/slides/slide24.xml"/><Relationship Id="rId9" Type="http://schemas.openxmlformats.org/officeDocument/2006/relationships/slide" Target="/ppt/slides/slide22.xml"/><Relationship Id="rId15" Type="http://schemas.openxmlformats.org/officeDocument/2006/relationships/slide" Target="/ppt/slides/slide20.xml"/><Relationship Id="rId14" Type="http://schemas.openxmlformats.org/officeDocument/2006/relationships/slide" Target="/ppt/slides/slide29.xml"/><Relationship Id="rId17" Type="http://schemas.openxmlformats.org/officeDocument/2006/relationships/slide" Target="/ppt/slides/slide11.xml"/><Relationship Id="rId16" Type="http://schemas.openxmlformats.org/officeDocument/2006/relationships/image" Target="../media/image39.png"/><Relationship Id="rId5" Type="http://schemas.openxmlformats.org/officeDocument/2006/relationships/image" Target="../media/image34.png"/><Relationship Id="rId6" Type="http://schemas.openxmlformats.org/officeDocument/2006/relationships/slide" Target="/ppt/slides/slide27.xml"/><Relationship Id="rId18" Type="http://schemas.openxmlformats.org/officeDocument/2006/relationships/image" Target="../media/image37.png"/><Relationship Id="rId7" Type="http://schemas.openxmlformats.org/officeDocument/2006/relationships/slide" Target="/ppt/slides/slide23.xml"/><Relationship Id="rId8" Type="http://schemas.openxmlformats.org/officeDocument/2006/relationships/slide" Target="/ppt/slides/slide21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Relationship Id="rId4" Type="http://schemas.openxmlformats.org/officeDocument/2006/relationships/image" Target="../media/image41.png"/><Relationship Id="rId5" Type="http://schemas.openxmlformats.org/officeDocument/2006/relationships/image" Target="../media/image40.png"/><Relationship Id="rId6" Type="http://schemas.openxmlformats.org/officeDocument/2006/relationships/slide" Target="/ppt/slides/slide11.xml"/><Relationship Id="rId7" Type="http://schemas.openxmlformats.org/officeDocument/2006/relationships/image" Target="../media/image3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Relationship Id="rId4" Type="http://schemas.openxmlformats.org/officeDocument/2006/relationships/image" Target="../media/image41.png"/><Relationship Id="rId5" Type="http://schemas.openxmlformats.org/officeDocument/2006/relationships/image" Target="../media/image40.png"/><Relationship Id="rId6" Type="http://schemas.openxmlformats.org/officeDocument/2006/relationships/slide" Target="/ppt/slides/slide11.xml"/><Relationship Id="rId7" Type="http://schemas.openxmlformats.org/officeDocument/2006/relationships/image" Target="../media/image3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Relationship Id="rId4" Type="http://schemas.openxmlformats.org/officeDocument/2006/relationships/image" Target="../media/image41.png"/><Relationship Id="rId5" Type="http://schemas.openxmlformats.org/officeDocument/2006/relationships/image" Target="../media/image40.png"/><Relationship Id="rId6" Type="http://schemas.openxmlformats.org/officeDocument/2006/relationships/slide" Target="/ppt/slides/slide11.xml"/><Relationship Id="rId7" Type="http://schemas.openxmlformats.org/officeDocument/2006/relationships/image" Target="../media/image3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png"/><Relationship Id="rId4" Type="http://schemas.openxmlformats.org/officeDocument/2006/relationships/image" Target="../media/image41.png"/><Relationship Id="rId5" Type="http://schemas.openxmlformats.org/officeDocument/2006/relationships/image" Target="../media/image40.png"/><Relationship Id="rId6" Type="http://schemas.openxmlformats.org/officeDocument/2006/relationships/slide" Target="/ppt/slides/slide11.xml"/><Relationship Id="rId7" Type="http://schemas.openxmlformats.org/officeDocument/2006/relationships/image" Target="../media/image32.png"/><Relationship Id="rId8" Type="http://schemas.openxmlformats.org/officeDocument/2006/relationships/image" Target="../media/image3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png"/><Relationship Id="rId4" Type="http://schemas.openxmlformats.org/officeDocument/2006/relationships/image" Target="../media/image41.png"/><Relationship Id="rId5" Type="http://schemas.openxmlformats.org/officeDocument/2006/relationships/image" Target="../media/image40.png"/><Relationship Id="rId6" Type="http://schemas.openxmlformats.org/officeDocument/2006/relationships/slide" Target="/ppt/slides/slide11.xml"/><Relationship Id="rId7" Type="http://schemas.openxmlformats.org/officeDocument/2006/relationships/image" Target="../media/image32.png"/><Relationship Id="rId8" Type="http://schemas.openxmlformats.org/officeDocument/2006/relationships/image" Target="../media/image3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.png"/><Relationship Id="rId4" Type="http://schemas.openxmlformats.org/officeDocument/2006/relationships/image" Target="../media/image41.png"/><Relationship Id="rId5" Type="http://schemas.openxmlformats.org/officeDocument/2006/relationships/image" Target="../media/image40.png"/><Relationship Id="rId6" Type="http://schemas.openxmlformats.org/officeDocument/2006/relationships/slide" Target="/ppt/slides/slide11.xml"/><Relationship Id="rId7" Type="http://schemas.openxmlformats.org/officeDocument/2006/relationships/image" Target="../media/image32.png"/><Relationship Id="rId8" Type="http://schemas.openxmlformats.org/officeDocument/2006/relationships/image" Target="../media/image3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2.png"/><Relationship Id="rId4" Type="http://schemas.openxmlformats.org/officeDocument/2006/relationships/image" Target="../media/image40.png"/><Relationship Id="rId5" Type="http://schemas.openxmlformats.org/officeDocument/2006/relationships/slide" Target="/ppt/slides/slide13.xml"/><Relationship Id="rId6" Type="http://schemas.openxmlformats.org/officeDocument/2006/relationships/image" Target="../media/image32.png"/><Relationship Id="rId7" Type="http://schemas.openxmlformats.org/officeDocument/2006/relationships/image" Target="../media/image4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2.png"/><Relationship Id="rId4" Type="http://schemas.openxmlformats.org/officeDocument/2006/relationships/image" Target="../media/image40.png"/><Relationship Id="rId5" Type="http://schemas.openxmlformats.org/officeDocument/2006/relationships/slide" Target="/ppt/slides/slide17.xml"/><Relationship Id="rId6" Type="http://schemas.openxmlformats.org/officeDocument/2006/relationships/image" Target="../media/image32.png"/><Relationship Id="rId7" Type="http://schemas.openxmlformats.org/officeDocument/2006/relationships/image" Target="../media/image4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2.png"/><Relationship Id="rId4" Type="http://schemas.openxmlformats.org/officeDocument/2006/relationships/image" Target="../media/image46.png"/><Relationship Id="rId5" Type="http://schemas.openxmlformats.org/officeDocument/2006/relationships/image" Target="../media/image14.png"/><Relationship Id="rId6" Type="http://schemas.openxmlformats.org/officeDocument/2006/relationships/image" Target="../media/image40.png"/><Relationship Id="rId7" Type="http://schemas.openxmlformats.org/officeDocument/2006/relationships/slide" Target="/ppt/slides/slide18.xml"/><Relationship Id="rId8" Type="http://schemas.openxmlformats.org/officeDocument/2006/relationships/image" Target="../media/image3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2.png"/><Relationship Id="rId4" Type="http://schemas.openxmlformats.org/officeDocument/2006/relationships/image" Target="../media/image40.png"/><Relationship Id="rId9" Type="http://schemas.openxmlformats.org/officeDocument/2006/relationships/image" Target="../media/image47.png"/><Relationship Id="rId5" Type="http://schemas.openxmlformats.org/officeDocument/2006/relationships/slide" Target="/ppt/slides/slide16.xml"/><Relationship Id="rId6" Type="http://schemas.openxmlformats.org/officeDocument/2006/relationships/image" Target="../media/image32.png"/><Relationship Id="rId7" Type="http://schemas.openxmlformats.org/officeDocument/2006/relationships/image" Target="../media/image52.png"/><Relationship Id="rId8" Type="http://schemas.openxmlformats.org/officeDocument/2006/relationships/image" Target="../media/image4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2.png"/><Relationship Id="rId4" Type="http://schemas.openxmlformats.org/officeDocument/2006/relationships/image" Target="../media/image51.png"/><Relationship Id="rId5" Type="http://schemas.openxmlformats.org/officeDocument/2006/relationships/image" Target="../media/image40.png"/><Relationship Id="rId6" Type="http://schemas.openxmlformats.org/officeDocument/2006/relationships/slide" Target="/ppt/slides/slide17.xml"/><Relationship Id="rId7" Type="http://schemas.openxmlformats.org/officeDocument/2006/relationships/image" Target="../media/image3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2.png"/><Relationship Id="rId4" Type="http://schemas.openxmlformats.org/officeDocument/2006/relationships/image" Target="../media/image40.png"/><Relationship Id="rId5" Type="http://schemas.openxmlformats.org/officeDocument/2006/relationships/slide" Target="/ppt/slides/slide15.xml"/><Relationship Id="rId6" Type="http://schemas.openxmlformats.org/officeDocument/2006/relationships/image" Target="../media/image32.png"/><Relationship Id="rId7" Type="http://schemas.openxmlformats.org/officeDocument/2006/relationships/image" Target="../media/image4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2.png"/><Relationship Id="rId4" Type="http://schemas.openxmlformats.org/officeDocument/2006/relationships/image" Target="../media/image55.png"/><Relationship Id="rId5" Type="http://schemas.openxmlformats.org/officeDocument/2006/relationships/image" Target="../media/image40.png"/><Relationship Id="rId6" Type="http://schemas.openxmlformats.org/officeDocument/2006/relationships/slide" Target="/ppt/slides/slide16.xml"/><Relationship Id="rId7" Type="http://schemas.openxmlformats.org/officeDocument/2006/relationships/image" Target="../media/image3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2.png"/><Relationship Id="rId4" Type="http://schemas.openxmlformats.org/officeDocument/2006/relationships/image" Target="../media/image50.png"/><Relationship Id="rId5" Type="http://schemas.openxmlformats.org/officeDocument/2006/relationships/image" Target="../media/image40.png"/><Relationship Id="rId6" Type="http://schemas.openxmlformats.org/officeDocument/2006/relationships/slide" Target="/ppt/slides/slide14.xml"/><Relationship Id="rId7" Type="http://schemas.openxmlformats.org/officeDocument/2006/relationships/image" Target="../media/image3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2.png"/><Relationship Id="rId4" Type="http://schemas.openxmlformats.org/officeDocument/2006/relationships/image" Target="../media/image54.png"/><Relationship Id="rId5" Type="http://schemas.openxmlformats.org/officeDocument/2006/relationships/image" Target="../media/image40.png"/><Relationship Id="rId6" Type="http://schemas.openxmlformats.org/officeDocument/2006/relationships/slide" Target="/ppt/slides/slide13.xml"/><Relationship Id="rId7" Type="http://schemas.openxmlformats.org/officeDocument/2006/relationships/image" Target="../media/image3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2.png"/><Relationship Id="rId4" Type="http://schemas.openxmlformats.org/officeDocument/2006/relationships/image" Target="../media/image57.png"/><Relationship Id="rId5" Type="http://schemas.openxmlformats.org/officeDocument/2006/relationships/image" Target="../media/image40.png"/><Relationship Id="rId6" Type="http://schemas.openxmlformats.org/officeDocument/2006/relationships/slide" Target="/ppt/slides/slide18.xml"/><Relationship Id="rId7" Type="http://schemas.openxmlformats.org/officeDocument/2006/relationships/image" Target="../media/image3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2.png"/><Relationship Id="rId4" Type="http://schemas.openxmlformats.org/officeDocument/2006/relationships/image" Target="../media/image53.png"/><Relationship Id="rId5" Type="http://schemas.openxmlformats.org/officeDocument/2006/relationships/image" Target="../media/image40.png"/><Relationship Id="rId6" Type="http://schemas.openxmlformats.org/officeDocument/2006/relationships/slide" Target="/ppt/slides/slide15.xml"/><Relationship Id="rId7" Type="http://schemas.openxmlformats.org/officeDocument/2006/relationships/image" Target="../media/image3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8.png"/><Relationship Id="rId5" Type="http://schemas.openxmlformats.org/officeDocument/2006/relationships/image" Target="../media/image14.png"/><Relationship Id="rId6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8.png"/><Relationship Id="rId5" Type="http://schemas.openxmlformats.org/officeDocument/2006/relationships/image" Target="../media/image14.png"/><Relationship Id="rId6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영</a:t>
            </a:r>
            <a:r>
              <a:rPr lang="ko"/>
              <a:t>어 SL 수행평가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 - Three questions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1644450" y="31019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모둠원 : 고재현, 오성혁, 박세훈, 정휘준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169531">
            <a:off x="957522" y="751520"/>
            <a:ext cx="3936213" cy="1565651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2"/>
          <p:cNvSpPr/>
          <p:nvPr/>
        </p:nvSpPr>
        <p:spPr>
          <a:xfrm>
            <a:off x="0" y="5411411"/>
            <a:ext cx="9144000" cy="1446600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Visit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http://www.waygook.org/index.php/topic,36278.0.html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http://www.eslhero.com/lessonplans.php?categoryid=19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For more</a:t>
            </a:r>
            <a:endParaRPr/>
          </a:p>
        </p:txBody>
      </p:sp>
      <p:sp>
        <p:nvSpPr>
          <p:cNvPr id="136" name="Google Shape;136;p22"/>
          <p:cNvSpPr txBox="1"/>
          <p:nvPr/>
        </p:nvSpPr>
        <p:spPr>
          <a:xfrm>
            <a:off x="1429400" y="2323175"/>
            <a:ext cx="64827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100">
                <a:solidFill>
                  <a:srgbClr val="FDFDFD"/>
                </a:solidFill>
              </a:rPr>
              <a:t>English Quiz Game</a:t>
            </a:r>
            <a:endParaRPr b="1" sz="3100">
              <a:solidFill>
                <a:srgbClr val="FDFDFD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822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" name="Google Shape;141;p23"/>
          <p:cNvGrpSpPr/>
          <p:nvPr/>
        </p:nvGrpSpPr>
        <p:grpSpPr>
          <a:xfrm>
            <a:off x="5987692" y="121116"/>
            <a:ext cx="2269934" cy="642000"/>
            <a:chOff x="175579" y="622566"/>
            <a:chExt cx="2269934" cy="642000"/>
          </a:xfrm>
        </p:grpSpPr>
        <p:sp>
          <p:nvSpPr>
            <p:cNvPr id="142" name="Google Shape;142;p23"/>
            <p:cNvSpPr/>
            <p:nvPr/>
          </p:nvSpPr>
          <p:spPr>
            <a:xfrm>
              <a:off x="480213" y="658579"/>
              <a:ext cx="1965300" cy="589500"/>
            </a:xfrm>
            <a:prstGeom prst="rect">
              <a:avLst/>
            </a:prstGeom>
            <a:solidFill>
              <a:srgbClr val="134F5C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23"/>
            <p:cNvSpPr/>
            <p:nvPr/>
          </p:nvSpPr>
          <p:spPr>
            <a:xfrm>
              <a:off x="175579" y="622566"/>
              <a:ext cx="642000" cy="642000"/>
            </a:xfrm>
            <a:prstGeom prst="ellipse">
              <a:avLst/>
            </a:prstGeom>
            <a:solidFill>
              <a:srgbClr val="134F5C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4" name="Google Shape;144;p23"/>
          <p:cNvGrpSpPr/>
          <p:nvPr/>
        </p:nvGrpSpPr>
        <p:grpSpPr>
          <a:xfrm>
            <a:off x="3064864" y="109812"/>
            <a:ext cx="2269934" cy="642000"/>
            <a:chOff x="175579" y="622566"/>
            <a:chExt cx="2269934" cy="642000"/>
          </a:xfrm>
        </p:grpSpPr>
        <p:sp>
          <p:nvSpPr>
            <p:cNvPr id="145" name="Google Shape;145;p23"/>
            <p:cNvSpPr/>
            <p:nvPr/>
          </p:nvSpPr>
          <p:spPr>
            <a:xfrm>
              <a:off x="480213" y="658579"/>
              <a:ext cx="1965300" cy="589500"/>
            </a:xfrm>
            <a:prstGeom prst="rect">
              <a:avLst/>
            </a:prstGeom>
            <a:solidFill>
              <a:srgbClr val="134F5C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23"/>
            <p:cNvSpPr/>
            <p:nvPr/>
          </p:nvSpPr>
          <p:spPr>
            <a:xfrm>
              <a:off x="175579" y="622566"/>
              <a:ext cx="642000" cy="642000"/>
            </a:xfrm>
            <a:prstGeom prst="ellipse">
              <a:avLst/>
            </a:prstGeom>
            <a:solidFill>
              <a:srgbClr val="134F5C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http://fc07.deviantart.net/fs71/f/2013/201/6/9/super_mario_png_by_brokenheartdesignz-d6ebndw.png" id="147" name="Google Shape;147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3476" y="3917948"/>
            <a:ext cx="513522" cy="79696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images.wikia.com/nintendo/en/images/archive/4/4a/20110724132101!Luigi_NSMBW.png" id="148" name="Google Shape;148;p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3241" y="3844569"/>
            <a:ext cx="483875" cy="87033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" name="Google Shape;149;p23"/>
          <p:cNvGrpSpPr/>
          <p:nvPr/>
        </p:nvGrpSpPr>
        <p:grpSpPr>
          <a:xfrm>
            <a:off x="314105" y="112887"/>
            <a:ext cx="2269934" cy="642000"/>
            <a:chOff x="175579" y="622566"/>
            <a:chExt cx="2269934" cy="642000"/>
          </a:xfrm>
        </p:grpSpPr>
        <p:sp>
          <p:nvSpPr>
            <p:cNvPr id="150" name="Google Shape;150;p23"/>
            <p:cNvSpPr/>
            <p:nvPr/>
          </p:nvSpPr>
          <p:spPr>
            <a:xfrm>
              <a:off x="480213" y="658579"/>
              <a:ext cx="1965300" cy="589500"/>
            </a:xfrm>
            <a:prstGeom prst="rect">
              <a:avLst/>
            </a:prstGeom>
            <a:solidFill>
              <a:srgbClr val="134F5C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23"/>
            <p:cNvSpPr/>
            <p:nvPr/>
          </p:nvSpPr>
          <p:spPr>
            <a:xfrm>
              <a:off x="175579" y="622566"/>
              <a:ext cx="642000" cy="642000"/>
            </a:xfrm>
            <a:prstGeom prst="ellipse">
              <a:avLst/>
            </a:prstGeom>
            <a:solidFill>
              <a:srgbClr val="134F5C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http://images3.wikia.nocookie.net/__cb20130811000914/supersmashbrosfanon/images/9/94/Yoshi_(Universal-X).png" id="152" name="Google Shape;152;p2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47858" y="3857652"/>
            <a:ext cx="641949" cy="86869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i39.photobucket.com/albums/e198/KupoNH/renders/NewSuperMarioBros-Toad.png" id="153" name="Google Shape;153;p2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99700" y="3996902"/>
            <a:ext cx="714186" cy="74846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images4.wikia.nocookie.net/__cb20121106012443/mario/images/6/61/Peach,_Mario_Party_9.png" id="154" name="Google Shape;154;p2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0931" y="3743820"/>
            <a:ext cx="577340" cy="102466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images3.wikia.nocookie.net/__cb20121106012960/mario/images/6/6c/Bowser,_Super_Mario_64_DS.png" id="155" name="Google Shape;155;p2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52676" y="3482603"/>
            <a:ext cx="1241317" cy="13358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th07.deviantart.net/fs70/PRE/i/2013/003/1/7/png_star_mario_bros___by_miruscream-d5q9snm.png" id="156" name="Google Shape;156;p2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88532" y="4714914"/>
            <a:ext cx="428604" cy="42860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images.wikia.com/mario/images/f/f6/Question_Block_Art_-_New_Super_Mario_Bros.png" id="157" name="Google Shape;157;p23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509951" y="2812765"/>
            <a:ext cx="589363" cy="58868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fc07.deviantart.net/fs71/f/2013/201/6/9/super_mario_png_by_brokenheartdesignz-d6ebndw.png" id="158" name="Google Shape;158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97644" y="3917948"/>
            <a:ext cx="513522" cy="79696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images.wikia.com/nintendo/en/images/archive/4/4a/20110724132101!Luigi_NSMBW.png" id="159" name="Google Shape;159;p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717409" y="3844569"/>
            <a:ext cx="483875" cy="87033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images3.wikia.nocookie.net/__cb20130811000914/supersmashbrosfanon/images/9/94/Yoshi_(Universal-X).png" id="160" name="Google Shape;160;p2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612026" y="3857652"/>
            <a:ext cx="641949" cy="86869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i39.photobucket.com/albums/e198/KupoNH/renders/NewSuperMarioBros-Toad.png" id="161" name="Google Shape;161;p2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563868" y="3996902"/>
            <a:ext cx="714186" cy="74846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images4.wikia.nocookie.net/__cb20121106012443/mario/images/6/61/Peach,_Mario_Party_9.png" id="162" name="Google Shape;162;p2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655099" y="3743820"/>
            <a:ext cx="577340" cy="102466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images3.wikia.nocookie.net/__cb20121106012960/mario/images/6/6c/Bowser,_Super_Mario_64_DS.png" id="163" name="Google Shape;163;p2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416844" y="3482603"/>
            <a:ext cx="1241317" cy="13358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th07.deviantart.net/fs70/PRE/i/2013/003/1/7/png_star_mario_bros___by_miruscream-d5q9snm.png" id="164" name="Google Shape;164;p2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752700" y="4714914"/>
            <a:ext cx="428604" cy="42860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images.wikia.com/mario/images/f/f6/Question_Block_Art_-_New_Super_Mario_Bros.png" id="165" name="Google Shape;165;p23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674119" y="2812765"/>
            <a:ext cx="589363" cy="58868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fc07.deviantart.net/fs71/f/2013/201/6/9/super_mario_png_by_brokenheartdesignz-d6ebndw.png" id="166" name="Google Shape;166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40784" y="3917948"/>
            <a:ext cx="513522" cy="79696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images.wikia.com/nintendo/en/images/archive/4/4a/20110724132101!Luigi_NSMBW.png" id="167" name="Google Shape;167;p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860549" y="3844569"/>
            <a:ext cx="483875" cy="87033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images3.wikia.nocookie.net/__cb20130811000914/supersmashbrosfanon/images/9/94/Yoshi_(Universal-X).png" id="168" name="Google Shape;168;p2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755166" y="3857652"/>
            <a:ext cx="641949" cy="86869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i39.photobucket.com/albums/e198/KupoNH/renders/NewSuperMarioBros-Toad.png" id="169" name="Google Shape;169;p2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07008" y="3996902"/>
            <a:ext cx="714186" cy="74846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images4.wikia.nocookie.net/__cb20121106012443/mario/images/6/61/Peach,_Mario_Party_9.png" id="170" name="Google Shape;170;p2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798239" y="3743820"/>
            <a:ext cx="577340" cy="102466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images3.wikia.nocookie.net/__cb20121106012960/mario/images/6/6c/Bowser,_Super_Mario_64_DS.png" id="171" name="Google Shape;171;p2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559984" y="3482603"/>
            <a:ext cx="1241317" cy="13358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th07.deviantart.net/fs70/PRE/i/2013/003/1/7/png_star_mario_bros___by_miruscream-d5q9snm.png" id="172" name="Google Shape;172;p2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895840" y="4714914"/>
            <a:ext cx="428604" cy="42860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images.wikia.com/mario/images/f/f6/Question_Block_Art_-_New_Super_Mario_Bros.png" id="173" name="Google Shape;173;p23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4817259" y="2812765"/>
            <a:ext cx="589363" cy="58868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fc07.deviantart.net/fs71/f/2013/201/6/9/super_mario_png_by_brokenheartdesignz-d6ebndw.png" id="174" name="Google Shape;174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83924" y="3917948"/>
            <a:ext cx="513522" cy="79696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images.wikia.com/nintendo/en/images/archive/4/4a/20110724132101!Luigi_NSMBW.png" id="175" name="Google Shape;175;p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003689" y="3844569"/>
            <a:ext cx="483875" cy="87033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images3.wikia.nocookie.net/__cb20130811000914/supersmashbrosfanon/images/9/94/Yoshi_(Universal-X).png" id="176" name="Google Shape;176;p2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98306" y="3857652"/>
            <a:ext cx="641949" cy="86869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i39.photobucket.com/albums/e198/KupoNH/renders/NewSuperMarioBros-Toad.png" id="177" name="Google Shape;177;p2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850148" y="3996902"/>
            <a:ext cx="714186" cy="74846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images4.wikia.nocookie.net/__cb20121106012443/mario/images/6/61/Peach,_Mario_Party_9.png" id="178" name="Google Shape;178;p2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941379" y="3743820"/>
            <a:ext cx="577340" cy="102466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images3.wikia.nocookie.net/__cb20121106012960/mario/images/6/6c/Bowser,_Super_Mario_64_DS.png" id="179" name="Google Shape;179;p2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703124" y="3482603"/>
            <a:ext cx="1241317" cy="13358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th07.deviantart.net/fs70/PRE/i/2013/003/1/7/png_star_mario_bros___by_miruscream-d5q9snm.png" id="180" name="Google Shape;180;p2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7038980" y="4714914"/>
            <a:ext cx="428604" cy="42860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images.wikia.com/mario/images/f/f6/Question_Block_Art_-_New_Super_Mario_Bros.png" id="181" name="Google Shape;181;p23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6960399" y="2812765"/>
            <a:ext cx="589363" cy="588681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3"/>
          <p:cNvSpPr txBox="1"/>
          <p:nvPr/>
        </p:nvSpPr>
        <p:spPr>
          <a:xfrm>
            <a:off x="146050" y="1343045"/>
            <a:ext cx="8724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9600" u="none" cap="none" strike="noStrik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0</a:t>
            </a:r>
            <a:endParaRPr/>
          </a:p>
        </p:txBody>
      </p:sp>
      <p:sp>
        <p:nvSpPr>
          <p:cNvPr id="183" name="Google Shape;183;p23"/>
          <p:cNvSpPr txBox="1"/>
          <p:nvPr/>
        </p:nvSpPr>
        <p:spPr>
          <a:xfrm>
            <a:off x="245436" y="1343045"/>
            <a:ext cx="6735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60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1</a:t>
            </a:r>
            <a:endParaRPr/>
          </a:p>
        </p:txBody>
      </p:sp>
      <p:sp>
        <p:nvSpPr>
          <p:cNvPr id="184" name="Google Shape;184;p23"/>
          <p:cNvSpPr txBox="1"/>
          <p:nvPr/>
        </p:nvSpPr>
        <p:spPr>
          <a:xfrm>
            <a:off x="167691" y="1343045"/>
            <a:ext cx="8292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60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2</a:t>
            </a:r>
            <a:endParaRPr/>
          </a:p>
        </p:txBody>
      </p:sp>
      <p:sp>
        <p:nvSpPr>
          <p:cNvPr id="185" name="Google Shape;185;p23"/>
          <p:cNvSpPr txBox="1"/>
          <p:nvPr/>
        </p:nvSpPr>
        <p:spPr>
          <a:xfrm>
            <a:off x="150058" y="1343045"/>
            <a:ext cx="8643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60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3</a:t>
            </a:r>
            <a:endParaRPr/>
          </a:p>
        </p:txBody>
      </p:sp>
      <p:sp>
        <p:nvSpPr>
          <p:cNvPr id="186" name="Google Shape;186;p23"/>
          <p:cNvSpPr txBox="1"/>
          <p:nvPr/>
        </p:nvSpPr>
        <p:spPr>
          <a:xfrm>
            <a:off x="169294" y="1343045"/>
            <a:ext cx="8259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60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4</a:t>
            </a:r>
            <a:endParaRPr/>
          </a:p>
        </p:txBody>
      </p:sp>
      <p:sp>
        <p:nvSpPr>
          <p:cNvPr id="187" name="Google Shape;187;p23"/>
          <p:cNvSpPr txBox="1"/>
          <p:nvPr/>
        </p:nvSpPr>
        <p:spPr>
          <a:xfrm>
            <a:off x="146050" y="1343045"/>
            <a:ext cx="8724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60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5</a:t>
            </a:r>
            <a:endParaRPr/>
          </a:p>
        </p:txBody>
      </p:sp>
      <p:sp>
        <p:nvSpPr>
          <p:cNvPr id="188" name="Google Shape;188;p23"/>
          <p:cNvSpPr txBox="1"/>
          <p:nvPr/>
        </p:nvSpPr>
        <p:spPr>
          <a:xfrm>
            <a:off x="142844" y="1343045"/>
            <a:ext cx="8787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60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6</a:t>
            </a:r>
            <a:endParaRPr/>
          </a:p>
        </p:txBody>
      </p:sp>
      <p:sp>
        <p:nvSpPr>
          <p:cNvPr id="189" name="Google Shape;189;p23"/>
          <p:cNvSpPr txBox="1"/>
          <p:nvPr/>
        </p:nvSpPr>
        <p:spPr>
          <a:xfrm>
            <a:off x="239024" y="1343045"/>
            <a:ext cx="6864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60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7</a:t>
            </a:r>
            <a:endParaRPr/>
          </a:p>
        </p:txBody>
      </p:sp>
      <p:sp>
        <p:nvSpPr>
          <p:cNvPr id="190" name="Google Shape;190;p23"/>
          <p:cNvSpPr txBox="1"/>
          <p:nvPr/>
        </p:nvSpPr>
        <p:spPr>
          <a:xfrm>
            <a:off x="146852" y="1343045"/>
            <a:ext cx="8709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60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8</a:t>
            </a:r>
            <a:endParaRPr/>
          </a:p>
        </p:txBody>
      </p:sp>
      <p:sp>
        <p:nvSpPr>
          <p:cNvPr id="191" name="Google Shape;191;p23"/>
          <p:cNvSpPr txBox="1"/>
          <p:nvPr/>
        </p:nvSpPr>
        <p:spPr>
          <a:xfrm>
            <a:off x="142844" y="1343045"/>
            <a:ext cx="8787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60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9</a:t>
            </a:r>
            <a:endParaRPr/>
          </a:p>
        </p:txBody>
      </p:sp>
      <p:sp>
        <p:nvSpPr>
          <p:cNvPr id="192" name="Google Shape;192;p23"/>
          <p:cNvSpPr txBox="1"/>
          <p:nvPr/>
        </p:nvSpPr>
        <p:spPr>
          <a:xfrm>
            <a:off x="775544" y="1343045"/>
            <a:ext cx="8724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60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0</a:t>
            </a:r>
            <a:endParaRPr/>
          </a:p>
        </p:txBody>
      </p:sp>
      <p:sp>
        <p:nvSpPr>
          <p:cNvPr id="193" name="Google Shape;193;p23"/>
          <p:cNvSpPr txBox="1"/>
          <p:nvPr/>
        </p:nvSpPr>
        <p:spPr>
          <a:xfrm>
            <a:off x="874930" y="1343045"/>
            <a:ext cx="6735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60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1</a:t>
            </a:r>
            <a:endParaRPr/>
          </a:p>
        </p:txBody>
      </p:sp>
      <p:sp>
        <p:nvSpPr>
          <p:cNvPr id="194" name="Google Shape;194;p23"/>
          <p:cNvSpPr txBox="1"/>
          <p:nvPr/>
        </p:nvSpPr>
        <p:spPr>
          <a:xfrm>
            <a:off x="797185" y="1343045"/>
            <a:ext cx="8292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60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2</a:t>
            </a:r>
            <a:endParaRPr/>
          </a:p>
        </p:txBody>
      </p:sp>
      <p:sp>
        <p:nvSpPr>
          <p:cNvPr id="195" name="Google Shape;195;p23"/>
          <p:cNvSpPr txBox="1"/>
          <p:nvPr/>
        </p:nvSpPr>
        <p:spPr>
          <a:xfrm>
            <a:off x="779552" y="1343045"/>
            <a:ext cx="8643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60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3</a:t>
            </a:r>
            <a:endParaRPr/>
          </a:p>
        </p:txBody>
      </p:sp>
      <p:sp>
        <p:nvSpPr>
          <p:cNvPr id="196" name="Google Shape;196;p23"/>
          <p:cNvSpPr txBox="1"/>
          <p:nvPr/>
        </p:nvSpPr>
        <p:spPr>
          <a:xfrm>
            <a:off x="798788" y="1343045"/>
            <a:ext cx="8259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60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4</a:t>
            </a:r>
            <a:endParaRPr/>
          </a:p>
        </p:txBody>
      </p:sp>
      <p:sp>
        <p:nvSpPr>
          <p:cNvPr id="197" name="Google Shape;197;p23"/>
          <p:cNvSpPr txBox="1"/>
          <p:nvPr/>
        </p:nvSpPr>
        <p:spPr>
          <a:xfrm>
            <a:off x="775544" y="1343045"/>
            <a:ext cx="8724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60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5</a:t>
            </a:r>
            <a:endParaRPr/>
          </a:p>
        </p:txBody>
      </p:sp>
      <p:sp>
        <p:nvSpPr>
          <p:cNvPr id="198" name="Google Shape;198;p23"/>
          <p:cNvSpPr txBox="1"/>
          <p:nvPr/>
        </p:nvSpPr>
        <p:spPr>
          <a:xfrm>
            <a:off x="772338" y="1343045"/>
            <a:ext cx="8787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60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6</a:t>
            </a:r>
            <a:endParaRPr/>
          </a:p>
        </p:txBody>
      </p:sp>
      <p:sp>
        <p:nvSpPr>
          <p:cNvPr id="199" name="Google Shape;199;p23"/>
          <p:cNvSpPr txBox="1"/>
          <p:nvPr/>
        </p:nvSpPr>
        <p:spPr>
          <a:xfrm>
            <a:off x="868518" y="1343045"/>
            <a:ext cx="6864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60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7</a:t>
            </a:r>
            <a:endParaRPr/>
          </a:p>
        </p:txBody>
      </p:sp>
      <p:sp>
        <p:nvSpPr>
          <p:cNvPr id="200" name="Google Shape;200;p23"/>
          <p:cNvSpPr txBox="1"/>
          <p:nvPr/>
        </p:nvSpPr>
        <p:spPr>
          <a:xfrm>
            <a:off x="776346" y="1343045"/>
            <a:ext cx="8709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60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8</a:t>
            </a:r>
            <a:endParaRPr/>
          </a:p>
        </p:txBody>
      </p:sp>
      <p:sp>
        <p:nvSpPr>
          <p:cNvPr id="201" name="Google Shape;201;p23"/>
          <p:cNvSpPr txBox="1"/>
          <p:nvPr/>
        </p:nvSpPr>
        <p:spPr>
          <a:xfrm>
            <a:off x="772338" y="1343045"/>
            <a:ext cx="8787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60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9</a:t>
            </a:r>
            <a:endParaRPr/>
          </a:p>
        </p:txBody>
      </p:sp>
      <p:sp>
        <p:nvSpPr>
          <p:cNvPr id="202" name="Google Shape;202;p23"/>
          <p:cNvSpPr txBox="1"/>
          <p:nvPr/>
        </p:nvSpPr>
        <p:spPr>
          <a:xfrm>
            <a:off x="2310218" y="1339445"/>
            <a:ext cx="8724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600">
                <a:solidFill>
                  <a:srgbClr val="A5A5A5"/>
                </a:solidFill>
                <a:latin typeface="Impact"/>
                <a:ea typeface="Impact"/>
                <a:cs typeface="Impact"/>
                <a:sym typeface="Impact"/>
              </a:rPr>
              <a:t>0</a:t>
            </a:r>
            <a:endParaRPr/>
          </a:p>
        </p:txBody>
      </p:sp>
      <p:sp>
        <p:nvSpPr>
          <p:cNvPr id="203" name="Google Shape;203;p23"/>
          <p:cNvSpPr txBox="1"/>
          <p:nvPr/>
        </p:nvSpPr>
        <p:spPr>
          <a:xfrm>
            <a:off x="2409604" y="1339445"/>
            <a:ext cx="6735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600">
                <a:solidFill>
                  <a:srgbClr val="A5A5A5"/>
                </a:solidFill>
                <a:latin typeface="Impact"/>
                <a:ea typeface="Impact"/>
                <a:cs typeface="Impact"/>
                <a:sym typeface="Impact"/>
              </a:rPr>
              <a:t>1</a:t>
            </a:r>
            <a:endParaRPr/>
          </a:p>
        </p:txBody>
      </p:sp>
      <p:sp>
        <p:nvSpPr>
          <p:cNvPr id="204" name="Google Shape;204;p23"/>
          <p:cNvSpPr txBox="1"/>
          <p:nvPr/>
        </p:nvSpPr>
        <p:spPr>
          <a:xfrm>
            <a:off x="2331859" y="1339445"/>
            <a:ext cx="8292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600">
                <a:solidFill>
                  <a:srgbClr val="A5A5A5"/>
                </a:solidFill>
                <a:latin typeface="Impact"/>
                <a:ea typeface="Impact"/>
                <a:cs typeface="Impact"/>
                <a:sym typeface="Impact"/>
              </a:rPr>
              <a:t>2</a:t>
            </a:r>
            <a:endParaRPr/>
          </a:p>
        </p:txBody>
      </p:sp>
      <p:sp>
        <p:nvSpPr>
          <p:cNvPr id="205" name="Google Shape;205;p23"/>
          <p:cNvSpPr txBox="1"/>
          <p:nvPr/>
        </p:nvSpPr>
        <p:spPr>
          <a:xfrm>
            <a:off x="2314226" y="1339445"/>
            <a:ext cx="8643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600">
                <a:solidFill>
                  <a:srgbClr val="A5A5A5"/>
                </a:solidFill>
                <a:latin typeface="Impact"/>
                <a:ea typeface="Impact"/>
                <a:cs typeface="Impact"/>
                <a:sym typeface="Impact"/>
              </a:rPr>
              <a:t>3</a:t>
            </a:r>
            <a:endParaRPr/>
          </a:p>
        </p:txBody>
      </p:sp>
      <p:sp>
        <p:nvSpPr>
          <p:cNvPr id="206" name="Google Shape;206;p23"/>
          <p:cNvSpPr txBox="1"/>
          <p:nvPr/>
        </p:nvSpPr>
        <p:spPr>
          <a:xfrm>
            <a:off x="2333462" y="1339445"/>
            <a:ext cx="8259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600">
                <a:solidFill>
                  <a:srgbClr val="A5A5A5"/>
                </a:solidFill>
                <a:latin typeface="Impact"/>
                <a:ea typeface="Impact"/>
                <a:cs typeface="Impact"/>
                <a:sym typeface="Impact"/>
              </a:rPr>
              <a:t>4</a:t>
            </a:r>
            <a:endParaRPr/>
          </a:p>
        </p:txBody>
      </p:sp>
      <p:sp>
        <p:nvSpPr>
          <p:cNvPr id="207" name="Google Shape;207;p23"/>
          <p:cNvSpPr txBox="1"/>
          <p:nvPr/>
        </p:nvSpPr>
        <p:spPr>
          <a:xfrm>
            <a:off x="2310218" y="1339445"/>
            <a:ext cx="8724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600">
                <a:solidFill>
                  <a:srgbClr val="A5A5A5"/>
                </a:solidFill>
                <a:latin typeface="Impact"/>
                <a:ea typeface="Impact"/>
                <a:cs typeface="Impact"/>
                <a:sym typeface="Impact"/>
              </a:rPr>
              <a:t>5</a:t>
            </a:r>
            <a:endParaRPr/>
          </a:p>
        </p:txBody>
      </p:sp>
      <p:sp>
        <p:nvSpPr>
          <p:cNvPr id="208" name="Google Shape;208;p23"/>
          <p:cNvSpPr txBox="1"/>
          <p:nvPr/>
        </p:nvSpPr>
        <p:spPr>
          <a:xfrm>
            <a:off x="2307012" y="1339445"/>
            <a:ext cx="8787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600">
                <a:solidFill>
                  <a:srgbClr val="A5A5A5"/>
                </a:solidFill>
                <a:latin typeface="Impact"/>
                <a:ea typeface="Impact"/>
                <a:cs typeface="Impact"/>
                <a:sym typeface="Impact"/>
              </a:rPr>
              <a:t>6</a:t>
            </a:r>
            <a:endParaRPr/>
          </a:p>
        </p:txBody>
      </p:sp>
      <p:sp>
        <p:nvSpPr>
          <p:cNvPr id="209" name="Google Shape;209;p23"/>
          <p:cNvSpPr txBox="1"/>
          <p:nvPr/>
        </p:nvSpPr>
        <p:spPr>
          <a:xfrm>
            <a:off x="2403192" y="1339445"/>
            <a:ext cx="6864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600">
                <a:solidFill>
                  <a:srgbClr val="A5A5A5"/>
                </a:solidFill>
                <a:latin typeface="Impact"/>
                <a:ea typeface="Impact"/>
                <a:cs typeface="Impact"/>
                <a:sym typeface="Impact"/>
              </a:rPr>
              <a:t>7</a:t>
            </a:r>
            <a:endParaRPr/>
          </a:p>
        </p:txBody>
      </p:sp>
      <p:sp>
        <p:nvSpPr>
          <p:cNvPr id="210" name="Google Shape;210;p23"/>
          <p:cNvSpPr txBox="1"/>
          <p:nvPr/>
        </p:nvSpPr>
        <p:spPr>
          <a:xfrm>
            <a:off x="2311020" y="1339445"/>
            <a:ext cx="8709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600">
                <a:solidFill>
                  <a:srgbClr val="A5A5A5"/>
                </a:solidFill>
                <a:latin typeface="Impact"/>
                <a:ea typeface="Impact"/>
                <a:cs typeface="Impact"/>
                <a:sym typeface="Impact"/>
              </a:rPr>
              <a:t>8</a:t>
            </a:r>
            <a:endParaRPr/>
          </a:p>
        </p:txBody>
      </p:sp>
      <p:sp>
        <p:nvSpPr>
          <p:cNvPr id="211" name="Google Shape;211;p23"/>
          <p:cNvSpPr txBox="1"/>
          <p:nvPr/>
        </p:nvSpPr>
        <p:spPr>
          <a:xfrm>
            <a:off x="2307012" y="1339445"/>
            <a:ext cx="8787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600">
                <a:solidFill>
                  <a:srgbClr val="A5A5A5"/>
                </a:solidFill>
                <a:latin typeface="Impact"/>
                <a:ea typeface="Impact"/>
                <a:cs typeface="Impact"/>
                <a:sym typeface="Impact"/>
              </a:rPr>
              <a:t>9</a:t>
            </a:r>
            <a:endParaRPr/>
          </a:p>
        </p:txBody>
      </p:sp>
      <p:sp>
        <p:nvSpPr>
          <p:cNvPr id="212" name="Google Shape;212;p23"/>
          <p:cNvSpPr txBox="1"/>
          <p:nvPr/>
        </p:nvSpPr>
        <p:spPr>
          <a:xfrm>
            <a:off x="2939712" y="1339445"/>
            <a:ext cx="8724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600">
                <a:solidFill>
                  <a:srgbClr val="A5A5A5"/>
                </a:solidFill>
                <a:latin typeface="Impact"/>
                <a:ea typeface="Impact"/>
                <a:cs typeface="Impact"/>
                <a:sym typeface="Impact"/>
              </a:rPr>
              <a:t>0</a:t>
            </a:r>
            <a:endParaRPr/>
          </a:p>
        </p:txBody>
      </p:sp>
      <p:sp>
        <p:nvSpPr>
          <p:cNvPr id="213" name="Google Shape;213;p23"/>
          <p:cNvSpPr txBox="1"/>
          <p:nvPr/>
        </p:nvSpPr>
        <p:spPr>
          <a:xfrm>
            <a:off x="3039098" y="1339445"/>
            <a:ext cx="6735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600">
                <a:solidFill>
                  <a:srgbClr val="A5A5A5"/>
                </a:solidFill>
                <a:latin typeface="Impact"/>
                <a:ea typeface="Impact"/>
                <a:cs typeface="Impact"/>
                <a:sym typeface="Impact"/>
              </a:rPr>
              <a:t>1</a:t>
            </a:r>
            <a:endParaRPr/>
          </a:p>
        </p:txBody>
      </p:sp>
      <p:sp>
        <p:nvSpPr>
          <p:cNvPr id="214" name="Google Shape;214;p23"/>
          <p:cNvSpPr txBox="1"/>
          <p:nvPr/>
        </p:nvSpPr>
        <p:spPr>
          <a:xfrm>
            <a:off x="2961353" y="1339445"/>
            <a:ext cx="8292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600">
                <a:solidFill>
                  <a:srgbClr val="A5A5A5"/>
                </a:solidFill>
                <a:latin typeface="Impact"/>
                <a:ea typeface="Impact"/>
                <a:cs typeface="Impact"/>
                <a:sym typeface="Impact"/>
              </a:rPr>
              <a:t>2</a:t>
            </a:r>
            <a:endParaRPr/>
          </a:p>
        </p:txBody>
      </p:sp>
      <p:sp>
        <p:nvSpPr>
          <p:cNvPr id="215" name="Google Shape;215;p23"/>
          <p:cNvSpPr txBox="1"/>
          <p:nvPr/>
        </p:nvSpPr>
        <p:spPr>
          <a:xfrm>
            <a:off x="2943720" y="1339445"/>
            <a:ext cx="8643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600">
                <a:solidFill>
                  <a:srgbClr val="A5A5A5"/>
                </a:solidFill>
                <a:latin typeface="Impact"/>
                <a:ea typeface="Impact"/>
                <a:cs typeface="Impact"/>
                <a:sym typeface="Impact"/>
              </a:rPr>
              <a:t>3</a:t>
            </a:r>
            <a:endParaRPr/>
          </a:p>
        </p:txBody>
      </p:sp>
      <p:sp>
        <p:nvSpPr>
          <p:cNvPr id="216" name="Google Shape;216;p23"/>
          <p:cNvSpPr txBox="1"/>
          <p:nvPr/>
        </p:nvSpPr>
        <p:spPr>
          <a:xfrm>
            <a:off x="2962956" y="1339445"/>
            <a:ext cx="8259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600">
                <a:solidFill>
                  <a:srgbClr val="A5A5A5"/>
                </a:solidFill>
                <a:latin typeface="Impact"/>
                <a:ea typeface="Impact"/>
                <a:cs typeface="Impact"/>
                <a:sym typeface="Impact"/>
              </a:rPr>
              <a:t>4</a:t>
            </a:r>
            <a:endParaRPr/>
          </a:p>
        </p:txBody>
      </p:sp>
      <p:sp>
        <p:nvSpPr>
          <p:cNvPr id="217" name="Google Shape;217;p23"/>
          <p:cNvSpPr txBox="1"/>
          <p:nvPr/>
        </p:nvSpPr>
        <p:spPr>
          <a:xfrm>
            <a:off x="2939712" y="1339445"/>
            <a:ext cx="8724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600">
                <a:solidFill>
                  <a:srgbClr val="A5A5A5"/>
                </a:solidFill>
                <a:latin typeface="Impact"/>
                <a:ea typeface="Impact"/>
                <a:cs typeface="Impact"/>
                <a:sym typeface="Impact"/>
              </a:rPr>
              <a:t>5</a:t>
            </a:r>
            <a:endParaRPr/>
          </a:p>
        </p:txBody>
      </p:sp>
      <p:sp>
        <p:nvSpPr>
          <p:cNvPr id="218" name="Google Shape;218;p23"/>
          <p:cNvSpPr txBox="1"/>
          <p:nvPr/>
        </p:nvSpPr>
        <p:spPr>
          <a:xfrm>
            <a:off x="2936506" y="1339445"/>
            <a:ext cx="8787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600">
                <a:solidFill>
                  <a:srgbClr val="A5A5A5"/>
                </a:solidFill>
                <a:latin typeface="Impact"/>
                <a:ea typeface="Impact"/>
                <a:cs typeface="Impact"/>
                <a:sym typeface="Impact"/>
              </a:rPr>
              <a:t>6</a:t>
            </a:r>
            <a:endParaRPr/>
          </a:p>
        </p:txBody>
      </p:sp>
      <p:sp>
        <p:nvSpPr>
          <p:cNvPr id="219" name="Google Shape;219;p23"/>
          <p:cNvSpPr txBox="1"/>
          <p:nvPr/>
        </p:nvSpPr>
        <p:spPr>
          <a:xfrm>
            <a:off x="3032686" y="1339445"/>
            <a:ext cx="6864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600">
                <a:solidFill>
                  <a:srgbClr val="A5A5A5"/>
                </a:solidFill>
                <a:latin typeface="Impact"/>
                <a:ea typeface="Impact"/>
                <a:cs typeface="Impact"/>
                <a:sym typeface="Impact"/>
              </a:rPr>
              <a:t>7</a:t>
            </a:r>
            <a:endParaRPr/>
          </a:p>
        </p:txBody>
      </p:sp>
      <p:sp>
        <p:nvSpPr>
          <p:cNvPr id="220" name="Google Shape;220;p23"/>
          <p:cNvSpPr txBox="1"/>
          <p:nvPr/>
        </p:nvSpPr>
        <p:spPr>
          <a:xfrm>
            <a:off x="2940514" y="1339445"/>
            <a:ext cx="8709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600">
                <a:solidFill>
                  <a:srgbClr val="A5A5A5"/>
                </a:solidFill>
                <a:latin typeface="Impact"/>
                <a:ea typeface="Impact"/>
                <a:cs typeface="Impact"/>
                <a:sym typeface="Impact"/>
              </a:rPr>
              <a:t>8</a:t>
            </a:r>
            <a:endParaRPr/>
          </a:p>
        </p:txBody>
      </p:sp>
      <p:sp>
        <p:nvSpPr>
          <p:cNvPr id="221" name="Google Shape;221;p23"/>
          <p:cNvSpPr txBox="1"/>
          <p:nvPr/>
        </p:nvSpPr>
        <p:spPr>
          <a:xfrm>
            <a:off x="2936506" y="1339445"/>
            <a:ext cx="8787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600">
                <a:solidFill>
                  <a:srgbClr val="A5A5A5"/>
                </a:solidFill>
                <a:latin typeface="Impact"/>
                <a:ea typeface="Impact"/>
                <a:cs typeface="Impact"/>
                <a:sym typeface="Impact"/>
              </a:rPr>
              <a:t>9</a:t>
            </a:r>
            <a:endParaRPr/>
          </a:p>
        </p:txBody>
      </p:sp>
      <p:sp>
        <p:nvSpPr>
          <p:cNvPr id="222" name="Google Shape;222;p23"/>
          <p:cNvSpPr txBox="1"/>
          <p:nvPr/>
        </p:nvSpPr>
        <p:spPr>
          <a:xfrm>
            <a:off x="4453358" y="1335844"/>
            <a:ext cx="8724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60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0</a:t>
            </a:r>
            <a:endParaRPr/>
          </a:p>
        </p:txBody>
      </p:sp>
      <p:sp>
        <p:nvSpPr>
          <p:cNvPr id="223" name="Google Shape;223;p23"/>
          <p:cNvSpPr txBox="1"/>
          <p:nvPr/>
        </p:nvSpPr>
        <p:spPr>
          <a:xfrm>
            <a:off x="4552744" y="1335844"/>
            <a:ext cx="6735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60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1</a:t>
            </a:r>
            <a:endParaRPr/>
          </a:p>
        </p:txBody>
      </p:sp>
      <p:sp>
        <p:nvSpPr>
          <p:cNvPr id="224" name="Google Shape;224;p23"/>
          <p:cNvSpPr txBox="1"/>
          <p:nvPr/>
        </p:nvSpPr>
        <p:spPr>
          <a:xfrm>
            <a:off x="4474999" y="1335844"/>
            <a:ext cx="8292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60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2</a:t>
            </a:r>
            <a:endParaRPr/>
          </a:p>
        </p:txBody>
      </p:sp>
      <p:sp>
        <p:nvSpPr>
          <p:cNvPr id="225" name="Google Shape;225;p23"/>
          <p:cNvSpPr txBox="1"/>
          <p:nvPr/>
        </p:nvSpPr>
        <p:spPr>
          <a:xfrm>
            <a:off x="4457366" y="1335844"/>
            <a:ext cx="8643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60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3</a:t>
            </a:r>
            <a:endParaRPr/>
          </a:p>
        </p:txBody>
      </p:sp>
      <p:sp>
        <p:nvSpPr>
          <p:cNvPr id="226" name="Google Shape;226;p23"/>
          <p:cNvSpPr txBox="1"/>
          <p:nvPr/>
        </p:nvSpPr>
        <p:spPr>
          <a:xfrm>
            <a:off x="4476602" y="1335844"/>
            <a:ext cx="8259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60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4</a:t>
            </a:r>
            <a:endParaRPr/>
          </a:p>
        </p:txBody>
      </p:sp>
      <p:sp>
        <p:nvSpPr>
          <p:cNvPr id="227" name="Google Shape;227;p23"/>
          <p:cNvSpPr txBox="1"/>
          <p:nvPr/>
        </p:nvSpPr>
        <p:spPr>
          <a:xfrm>
            <a:off x="4453358" y="1335844"/>
            <a:ext cx="8724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60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5</a:t>
            </a:r>
            <a:endParaRPr/>
          </a:p>
        </p:txBody>
      </p:sp>
      <p:sp>
        <p:nvSpPr>
          <p:cNvPr id="228" name="Google Shape;228;p23"/>
          <p:cNvSpPr txBox="1"/>
          <p:nvPr/>
        </p:nvSpPr>
        <p:spPr>
          <a:xfrm>
            <a:off x="4450152" y="1335844"/>
            <a:ext cx="8787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60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6</a:t>
            </a:r>
            <a:endParaRPr/>
          </a:p>
        </p:txBody>
      </p:sp>
      <p:sp>
        <p:nvSpPr>
          <p:cNvPr id="229" name="Google Shape;229;p23"/>
          <p:cNvSpPr txBox="1"/>
          <p:nvPr/>
        </p:nvSpPr>
        <p:spPr>
          <a:xfrm>
            <a:off x="4546332" y="1335844"/>
            <a:ext cx="6864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60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7</a:t>
            </a:r>
            <a:endParaRPr/>
          </a:p>
        </p:txBody>
      </p:sp>
      <p:sp>
        <p:nvSpPr>
          <p:cNvPr id="230" name="Google Shape;230;p23"/>
          <p:cNvSpPr txBox="1"/>
          <p:nvPr/>
        </p:nvSpPr>
        <p:spPr>
          <a:xfrm>
            <a:off x="4454160" y="1335844"/>
            <a:ext cx="8709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60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8</a:t>
            </a:r>
            <a:endParaRPr/>
          </a:p>
        </p:txBody>
      </p:sp>
      <p:sp>
        <p:nvSpPr>
          <p:cNvPr id="231" name="Google Shape;231;p23"/>
          <p:cNvSpPr txBox="1"/>
          <p:nvPr/>
        </p:nvSpPr>
        <p:spPr>
          <a:xfrm>
            <a:off x="4450152" y="1335844"/>
            <a:ext cx="8787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60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9</a:t>
            </a:r>
            <a:endParaRPr/>
          </a:p>
        </p:txBody>
      </p:sp>
      <p:sp>
        <p:nvSpPr>
          <p:cNvPr id="232" name="Google Shape;232;p23"/>
          <p:cNvSpPr txBox="1"/>
          <p:nvPr/>
        </p:nvSpPr>
        <p:spPr>
          <a:xfrm>
            <a:off x="5082852" y="1335844"/>
            <a:ext cx="8724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60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0</a:t>
            </a:r>
            <a:endParaRPr/>
          </a:p>
        </p:txBody>
      </p:sp>
      <p:sp>
        <p:nvSpPr>
          <p:cNvPr id="233" name="Google Shape;233;p23"/>
          <p:cNvSpPr txBox="1"/>
          <p:nvPr/>
        </p:nvSpPr>
        <p:spPr>
          <a:xfrm>
            <a:off x="5182238" y="1335844"/>
            <a:ext cx="6735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60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1</a:t>
            </a:r>
            <a:endParaRPr/>
          </a:p>
        </p:txBody>
      </p:sp>
      <p:sp>
        <p:nvSpPr>
          <p:cNvPr id="234" name="Google Shape;234;p23"/>
          <p:cNvSpPr txBox="1"/>
          <p:nvPr/>
        </p:nvSpPr>
        <p:spPr>
          <a:xfrm>
            <a:off x="5104493" y="1335844"/>
            <a:ext cx="8292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60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2</a:t>
            </a:r>
            <a:endParaRPr/>
          </a:p>
        </p:txBody>
      </p:sp>
      <p:sp>
        <p:nvSpPr>
          <p:cNvPr id="235" name="Google Shape;235;p23"/>
          <p:cNvSpPr txBox="1"/>
          <p:nvPr/>
        </p:nvSpPr>
        <p:spPr>
          <a:xfrm>
            <a:off x="5086860" y="1335844"/>
            <a:ext cx="8643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60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3</a:t>
            </a:r>
            <a:endParaRPr/>
          </a:p>
        </p:txBody>
      </p:sp>
      <p:sp>
        <p:nvSpPr>
          <p:cNvPr id="236" name="Google Shape;236;p23"/>
          <p:cNvSpPr txBox="1"/>
          <p:nvPr/>
        </p:nvSpPr>
        <p:spPr>
          <a:xfrm>
            <a:off x="5106096" y="1335844"/>
            <a:ext cx="8259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60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4</a:t>
            </a:r>
            <a:endParaRPr/>
          </a:p>
        </p:txBody>
      </p:sp>
      <p:sp>
        <p:nvSpPr>
          <p:cNvPr id="237" name="Google Shape;237;p23"/>
          <p:cNvSpPr txBox="1"/>
          <p:nvPr/>
        </p:nvSpPr>
        <p:spPr>
          <a:xfrm>
            <a:off x="5082852" y="1335844"/>
            <a:ext cx="8724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60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5</a:t>
            </a:r>
            <a:endParaRPr/>
          </a:p>
        </p:txBody>
      </p:sp>
      <p:sp>
        <p:nvSpPr>
          <p:cNvPr id="238" name="Google Shape;238;p23"/>
          <p:cNvSpPr txBox="1"/>
          <p:nvPr/>
        </p:nvSpPr>
        <p:spPr>
          <a:xfrm>
            <a:off x="5079646" y="1335844"/>
            <a:ext cx="8787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60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6</a:t>
            </a:r>
            <a:endParaRPr/>
          </a:p>
        </p:txBody>
      </p:sp>
      <p:sp>
        <p:nvSpPr>
          <p:cNvPr id="239" name="Google Shape;239;p23"/>
          <p:cNvSpPr txBox="1"/>
          <p:nvPr/>
        </p:nvSpPr>
        <p:spPr>
          <a:xfrm>
            <a:off x="5175826" y="1335844"/>
            <a:ext cx="6864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60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7</a:t>
            </a:r>
            <a:endParaRPr/>
          </a:p>
        </p:txBody>
      </p:sp>
      <p:sp>
        <p:nvSpPr>
          <p:cNvPr id="240" name="Google Shape;240;p23"/>
          <p:cNvSpPr txBox="1"/>
          <p:nvPr/>
        </p:nvSpPr>
        <p:spPr>
          <a:xfrm>
            <a:off x="5083654" y="1335844"/>
            <a:ext cx="8709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60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8</a:t>
            </a:r>
            <a:endParaRPr/>
          </a:p>
        </p:txBody>
      </p:sp>
      <p:sp>
        <p:nvSpPr>
          <p:cNvPr id="241" name="Google Shape;241;p23"/>
          <p:cNvSpPr txBox="1"/>
          <p:nvPr/>
        </p:nvSpPr>
        <p:spPr>
          <a:xfrm>
            <a:off x="5079646" y="1335844"/>
            <a:ext cx="8787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60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9</a:t>
            </a:r>
            <a:endParaRPr/>
          </a:p>
        </p:txBody>
      </p:sp>
      <p:sp>
        <p:nvSpPr>
          <p:cNvPr id="242" name="Google Shape;242;p23"/>
          <p:cNvSpPr txBox="1"/>
          <p:nvPr/>
        </p:nvSpPr>
        <p:spPr>
          <a:xfrm>
            <a:off x="6596498" y="1332243"/>
            <a:ext cx="8724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600">
                <a:solidFill>
                  <a:srgbClr val="A5A5A5"/>
                </a:solidFill>
                <a:latin typeface="Impact"/>
                <a:ea typeface="Impact"/>
                <a:cs typeface="Impact"/>
                <a:sym typeface="Impact"/>
              </a:rPr>
              <a:t>0</a:t>
            </a:r>
            <a:endParaRPr/>
          </a:p>
        </p:txBody>
      </p:sp>
      <p:sp>
        <p:nvSpPr>
          <p:cNvPr id="243" name="Google Shape;243;p23"/>
          <p:cNvSpPr txBox="1"/>
          <p:nvPr/>
        </p:nvSpPr>
        <p:spPr>
          <a:xfrm>
            <a:off x="6695884" y="1332243"/>
            <a:ext cx="6735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600">
                <a:solidFill>
                  <a:srgbClr val="A5A5A5"/>
                </a:solidFill>
                <a:latin typeface="Impact"/>
                <a:ea typeface="Impact"/>
                <a:cs typeface="Impact"/>
                <a:sym typeface="Impact"/>
              </a:rPr>
              <a:t>1</a:t>
            </a:r>
            <a:endParaRPr/>
          </a:p>
        </p:txBody>
      </p:sp>
      <p:sp>
        <p:nvSpPr>
          <p:cNvPr id="244" name="Google Shape;244;p23"/>
          <p:cNvSpPr txBox="1"/>
          <p:nvPr/>
        </p:nvSpPr>
        <p:spPr>
          <a:xfrm>
            <a:off x="6618139" y="1332243"/>
            <a:ext cx="8292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600">
                <a:solidFill>
                  <a:srgbClr val="A5A5A5"/>
                </a:solidFill>
                <a:latin typeface="Impact"/>
                <a:ea typeface="Impact"/>
                <a:cs typeface="Impact"/>
                <a:sym typeface="Impact"/>
              </a:rPr>
              <a:t>2</a:t>
            </a:r>
            <a:endParaRPr/>
          </a:p>
        </p:txBody>
      </p:sp>
      <p:sp>
        <p:nvSpPr>
          <p:cNvPr id="245" name="Google Shape;245;p23"/>
          <p:cNvSpPr txBox="1"/>
          <p:nvPr/>
        </p:nvSpPr>
        <p:spPr>
          <a:xfrm>
            <a:off x="6600506" y="1332243"/>
            <a:ext cx="8643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600">
                <a:solidFill>
                  <a:srgbClr val="A5A5A5"/>
                </a:solidFill>
                <a:latin typeface="Impact"/>
                <a:ea typeface="Impact"/>
                <a:cs typeface="Impact"/>
                <a:sym typeface="Impact"/>
              </a:rPr>
              <a:t>3</a:t>
            </a:r>
            <a:endParaRPr/>
          </a:p>
        </p:txBody>
      </p:sp>
      <p:sp>
        <p:nvSpPr>
          <p:cNvPr id="246" name="Google Shape;246;p23"/>
          <p:cNvSpPr txBox="1"/>
          <p:nvPr/>
        </p:nvSpPr>
        <p:spPr>
          <a:xfrm>
            <a:off x="6619742" y="1332243"/>
            <a:ext cx="8259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600">
                <a:solidFill>
                  <a:srgbClr val="A5A5A5"/>
                </a:solidFill>
                <a:latin typeface="Impact"/>
                <a:ea typeface="Impact"/>
                <a:cs typeface="Impact"/>
                <a:sym typeface="Impact"/>
              </a:rPr>
              <a:t>4</a:t>
            </a:r>
            <a:endParaRPr/>
          </a:p>
        </p:txBody>
      </p:sp>
      <p:sp>
        <p:nvSpPr>
          <p:cNvPr id="247" name="Google Shape;247;p23"/>
          <p:cNvSpPr txBox="1"/>
          <p:nvPr/>
        </p:nvSpPr>
        <p:spPr>
          <a:xfrm>
            <a:off x="6596498" y="1332243"/>
            <a:ext cx="8724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600">
                <a:solidFill>
                  <a:srgbClr val="A5A5A5"/>
                </a:solidFill>
                <a:latin typeface="Impact"/>
                <a:ea typeface="Impact"/>
                <a:cs typeface="Impact"/>
                <a:sym typeface="Impact"/>
              </a:rPr>
              <a:t>5</a:t>
            </a:r>
            <a:endParaRPr/>
          </a:p>
        </p:txBody>
      </p:sp>
      <p:sp>
        <p:nvSpPr>
          <p:cNvPr id="248" name="Google Shape;248;p23"/>
          <p:cNvSpPr txBox="1"/>
          <p:nvPr/>
        </p:nvSpPr>
        <p:spPr>
          <a:xfrm>
            <a:off x="6593292" y="1332243"/>
            <a:ext cx="8787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600">
                <a:solidFill>
                  <a:srgbClr val="A5A5A5"/>
                </a:solidFill>
                <a:latin typeface="Impact"/>
                <a:ea typeface="Impact"/>
                <a:cs typeface="Impact"/>
                <a:sym typeface="Impact"/>
              </a:rPr>
              <a:t>6</a:t>
            </a:r>
            <a:endParaRPr/>
          </a:p>
        </p:txBody>
      </p:sp>
      <p:sp>
        <p:nvSpPr>
          <p:cNvPr id="249" name="Google Shape;249;p23"/>
          <p:cNvSpPr txBox="1"/>
          <p:nvPr/>
        </p:nvSpPr>
        <p:spPr>
          <a:xfrm>
            <a:off x="6689472" y="1332243"/>
            <a:ext cx="6864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600">
                <a:solidFill>
                  <a:srgbClr val="A5A5A5"/>
                </a:solidFill>
                <a:latin typeface="Impact"/>
                <a:ea typeface="Impact"/>
                <a:cs typeface="Impact"/>
                <a:sym typeface="Impact"/>
              </a:rPr>
              <a:t>7</a:t>
            </a:r>
            <a:endParaRPr/>
          </a:p>
        </p:txBody>
      </p:sp>
      <p:sp>
        <p:nvSpPr>
          <p:cNvPr id="250" name="Google Shape;250;p23"/>
          <p:cNvSpPr txBox="1"/>
          <p:nvPr/>
        </p:nvSpPr>
        <p:spPr>
          <a:xfrm>
            <a:off x="6597300" y="1332243"/>
            <a:ext cx="8709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600">
                <a:solidFill>
                  <a:srgbClr val="A5A5A5"/>
                </a:solidFill>
                <a:latin typeface="Impact"/>
                <a:ea typeface="Impact"/>
                <a:cs typeface="Impact"/>
                <a:sym typeface="Impact"/>
              </a:rPr>
              <a:t>8</a:t>
            </a:r>
            <a:endParaRPr/>
          </a:p>
        </p:txBody>
      </p:sp>
      <p:sp>
        <p:nvSpPr>
          <p:cNvPr id="251" name="Google Shape;251;p23"/>
          <p:cNvSpPr txBox="1"/>
          <p:nvPr/>
        </p:nvSpPr>
        <p:spPr>
          <a:xfrm>
            <a:off x="6593292" y="1332243"/>
            <a:ext cx="8787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600">
                <a:solidFill>
                  <a:srgbClr val="A5A5A5"/>
                </a:solidFill>
                <a:latin typeface="Impact"/>
                <a:ea typeface="Impact"/>
                <a:cs typeface="Impact"/>
                <a:sym typeface="Impact"/>
              </a:rPr>
              <a:t>9</a:t>
            </a:r>
            <a:endParaRPr/>
          </a:p>
        </p:txBody>
      </p:sp>
      <p:sp>
        <p:nvSpPr>
          <p:cNvPr id="252" name="Google Shape;252;p23"/>
          <p:cNvSpPr txBox="1"/>
          <p:nvPr/>
        </p:nvSpPr>
        <p:spPr>
          <a:xfrm>
            <a:off x="7225992" y="1332243"/>
            <a:ext cx="8724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600">
                <a:solidFill>
                  <a:srgbClr val="A5A5A5"/>
                </a:solidFill>
                <a:latin typeface="Impact"/>
                <a:ea typeface="Impact"/>
                <a:cs typeface="Impact"/>
                <a:sym typeface="Impact"/>
              </a:rPr>
              <a:t>0</a:t>
            </a:r>
            <a:endParaRPr/>
          </a:p>
        </p:txBody>
      </p:sp>
      <p:sp>
        <p:nvSpPr>
          <p:cNvPr id="253" name="Google Shape;253;p23"/>
          <p:cNvSpPr txBox="1"/>
          <p:nvPr/>
        </p:nvSpPr>
        <p:spPr>
          <a:xfrm>
            <a:off x="7325378" y="1332243"/>
            <a:ext cx="6735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600">
                <a:solidFill>
                  <a:srgbClr val="A5A5A5"/>
                </a:solidFill>
                <a:latin typeface="Impact"/>
                <a:ea typeface="Impact"/>
                <a:cs typeface="Impact"/>
                <a:sym typeface="Impact"/>
              </a:rPr>
              <a:t>1</a:t>
            </a:r>
            <a:endParaRPr/>
          </a:p>
        </p:txBody>
      </p:sp>
      <p:sp>
        <p:nvSpPr>
          <p:cNvPr id="254" name="Google Shape;254;p23"/>
          <p:cNvSpPr txBox="1"/>
          <p:nvPr/>
        </p:nvSpPr>
        <p:spPr>
          <a:xfrm>
            <a:off x="7247633" y="1332243"/>
            <a:ext cx="8292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600">
                <a:solidFill>
                  <a:srgbClr val="A5A5A5"/>
                </a:solidFill>
                <a:latin typeface="Impact"/>
                <a:ea typeface="Impact"/>
                <a:cs typeface="Impact"/>
                <a:sym typeface="Impact"/>
              </a:rPr>
              <a:t>2</a:t>
            </a:r>
            <a:endParaRPr/>
          </a:p>
        </p:txBody>
      </p:sp>
      <p:sp>
        <p:nvSpPr>
          <p:cNvPr id="255" name="Google Shape;255;p23"/>
          <p:cNvSpPr txBox="1"/>
          <p:nvPr/>
        </p:nvSpPr>
        <p:spPr>
          <a:xfrm>
            <a:off x="7230000" y="1332243"/>
            <a:ext cx="8643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600">
                <a:solidFill>
                  <a:srgbClr val="A5A5A5"/>
                </a:solidFill>
                <a:latin typeface="Impact"/>
                <a:ea typeface="Impact"/>
                <a:cs typeface="Impact"/>
                <a:sym typeface="Impact"/>
              </a:rPr>
              <a:t>3</a:t>
            </a:r>
            <a:endParaRPr/>
          </a:p>
        </p:txBody>
      </p:sp>
      <p:sp>
        <p:nvSpPr>
          <p:cNvPr id="256" name="Google Shape;256;p23"/>
          <p:cNvSpPr txBox="1"/>
          <p:nvPr/>
        </p:nvSpPr>
        <p:spPr>
          <a:xfrm>
            <a:off x="7249236" y="1332243"/>
            <a:ext cx="8259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600">
                <a:solidFill>
                  <a:srgbClr val="A5A5A5"/>
                </a:solidFill>
                <a:latin typeface="Impact"/>
                <a:ea typeface="Impact"/>
                <a:cs typeface="Impact"/>
                <a:sym typeface="Impact"/>
              </a:rPr>
              <a:t>4</a:t>
            </a:r>
            <a:endParaRPr/>
          </a:p>
        </p:txBody>
      </p:sp>
      <p:sp>
        <p:nvSpPr>
          <p:cNvPr id="257" name="Google Shape;257;p23"/>
          <p:cNvSpPr txBox="1"/>
          <p:nvPr/>
        </p:nvSpPr>
        <p:spPr>
          <a:xfrm>
            <a:off x="7225992" y="1332243"/>
            <a:ext cx="8724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600">
                <a:solidFill>
                  <a:srgbClr val="A5A5A5"/>
                </a:solidFill>
                <a:latin typeface="Impact"/>
                <a:ea typeface="Impact"/>
                <a:cs typeface="Impact"/>
                <a:sym typeface="Impact"/>
              </a:rPr>
              <a:t>5</a:t>
            </a:r>
            <a:endParaRPr/>
          </a:p>
        </p:txBody>
      </p:sp>
      <p:sp>
        <p:nvSpPr>
          <p:cNvPr id="258" name="Google Shape;258;p23"/>
          <p:cNvSpPr txBox="1"/>
          <p:nvPr/>
        </p:nvSpPr>
        <p:spPr>
          <a:xfrm>
            <a:off x="7222786" y="1332243"/>
            <a:ext cx="8787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600">
                <a:solidFill>
                  <a:srgbClr val="A5A5A5"/>
                </a:solidFill>
                <a:latin typeface="Impact"/>
                <a:ea typeface="Impact"/>
                <a:cs typeface="Impact"/>
                <a:sym typeface="Impact"/>
              </a:rPr>
              <a:t>6</a:t>
            </a:r>
            <a:endParaRPr/>
          </a:p>
        </p:txBody>
      </p:sp>
      <p:sp>
        <p:nvSpPr>
          <p:cNvPr id="259" name="Google Shape;259;p23"/>
          <p:cNvSpPr txBox="1"/>
          <p:nvPr/>
        </p:nvSpPr>
        <p:spPr>
          <a:xfrm>
            <a:off x="7318966" y="1332243"/>
            <a:ext cx="6864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600">
                <a:solidFill>
                  <a:srgbClr val="A5A5A5"/>
                </a:solidFill>
                <a:latin typeface="Impact"/>
                <a:ea typeface="Impact"/>
                <a:cs typeface="Impact"/>
                <a:sym typeface="Impact"/>
              </a:rPr>
              <a:t>7</a:t>
            </a:r>
            <a:endParaRPr/>
          </a:p>
        </p:txBody>
      </p:sp>
      <p:sp>
        <p:nvSpPr>
          <p:cNvPr id="260" name="Google Shape;260;p23"/>
          <p:cNvSpPr txBox="1"/>
          <p:nvPr/>
        </p:nvSpPr>
        <p:spPr>
          <a:xfrm>
            <a:off x="7226794" y="1332243"/>
            <a:ext cx="8709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600">
                <a:solidFill>
                  <a:srgbClr val="A5A5A5"/>
                </a:solidFill>
                <a:latin typeface="Impact"/>
                <a:ea typeface="Impact"/>
                <a:cs typeface="Impact"/>
                <a:sym typeface="Impact"/>
              </a:rPr>
              <a:t>8</a:t>
            </a:r>
            <a:endParaRPr/>
          </a:p>
        </p:txBody>
      </p:sp>
      <p:sp>
        <p:nvSpPr>
          <p:cNvPr id="261" name="Google Shape;261;p23"/>
          <p:cNvSpPr txBox="1"/>
          <p:nvPr/>
        </p:nvSpPr>
        <p:spPr>
          <a:xfrm>
            <a:off x="7222786" y="1332243"/>
            <a:ext cx="8787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600">
                <a:solidFill>
                  <a:srgbClr val="A5A5A5"/>
                </a:solidFill>
                <a:latin typeface="Impact"/>
                <a:ea typeface="Impact"/>
                <a:cs typeface="Impact"/>
                <a:sym typeface="Impact"/>
              </a:rPr>
              <a:t>9</a:t>
            </a:r>
            <a:endParaRPr/>
          </a:p>
        </p:txBody>
      </p:sp>
      <p:sp>
        <p:nvSpPr>
          <p:cNvPr id="262" name="Google Shape;262;p23"/>
          <p:cNvSpPr/>
          <p:nvPr/>
        </p:nvSpPr>
        <p:spPr>
          <a:xfrm>
            <a:off x="332194" y="2518171"/>
            <a:ext cx="500100" cy="1716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262626"/>
              </a:gs>
              <a:gs pos="80000">
                <a:srgbClr val="595959"/>
              </a:gs>
              <a:gs pos="100000">
                <a:schemeClr val="dk1"/>
              </a:gs>
            </a:gsLst>
            <a:lin ang="16200038" scaled="0"/>
          </a:gradFill>
          <a:ln>
            <a:noFill/>
          </a:ln>
          <a:effectLst>
            <a:outerShdw blurRad="40000" rotWithShape="0" dir="5400000" dist="23000">
              <a:srgbClr val="000000">
                <a:alpha val="349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3" name="Google Shape;263;p23"/>
          <p:cNvSpPr/>
          <p:nvPr/>
        </p:nvSpPr>
        <p:spPr>
          <a:xfrm>
            <a:off x="961688" y="2518171"/>
            <a:ext cx="500100" cy="1716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262626"/>
              </a:gs>
              <a:gs pos="80000">
                <a:srgbClr val="595959"/>
              </a:gs>
              <a:gs pos="100000">
                <a:schemeClr val="dk1"/>
              </a:gs>
            </a:gsLst>
            <a:lin ang="16200038" scaled="0"/>
          </a:gradFill>
          <a:ln>
            <a:noFill/>
          </a:ln>
          <a:effectLst>
            <a:outerShdw blurRad="40000" rotWithShape="0" dir="5400000" dist="23000">
              <a:srgbClr val="000000">
                <a:alpha val="349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" name="Google Shape;264;p23"/>
          <p:cNvSpPr/>
          <p:nvPr/>
        </p:nvSpPr>
        <p:spPr>
          <a:xfrm>
            <a:off x="2496362" y="2514570"/>
            <a:ext cx="500100" cy="1716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262626"/>
              </a:gs>
              <a:gs pos="80000">
                <a:srgbClr val="595959"/>
              </a:gs>
              <a:gs pos="100000">
                <a:schemeClr val="dk1"/>
              </a:gs>
            </a:gsLst>
            <a:lin ang="16200038" scaled="0"/>
          </a:gradFill>
          <a:ln>
            <a:noFill/>
          </a:ln>
          <a:effectLst>
            <a:outerShdw blurRad="40000" rotWithShape="0" dir="5400000" dist="23000">
              <a:srgbClr val="000000">
                <a:alpha val="349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5" name="Google Shape;265;p23"/>
          <p:cNvSpPr/>
          <p:nvPr/>
        </p:nvSpPr>
        <p:spPr>
          <a:xfrm>
            <a:off x="3125856" y="2514570"/>
            <a:ext cx="500100" cy="1716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262626"/>
              </a:gs>
              <a:gs pos="80000">
                <a:srgbClr val="595959"/>
              </a:gs>
              <a:gs pos="100000">
                <a:schemeClr val="dk1"/>
              </a:gs>
            </a:gsLst>
            <a:lin ang="16200038" scaled="0"/>
          </a:gradFill>
          <a:ln>
            <a:noFill/>
          </a:ln>
          <a:effectLst>
            <a:outerShdw blurRad="40000" rotWithShape="0" dir="5400000" dist="23000">
              <a:srgbClr val="000000">
                <a:alpha val="349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" name="Google Shape;266;p23"/>
          <p:cNvSpPr/>
          <p:nvPr/>
        </p:nvSpPr>
        <p:spPr>
          <a:xfrm>
            <a:off x="4639502" y="2510969"/>
            <a:ext cx="500100" cy="1716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262626"/>
              </a:gs>
              <a:gs pos="80000">
                <a:srgbClr val="595959"/>
              </a:gs>
              <a:gs pos="100000">
                <a:schemeClr val="dk1"/>
              </a:gs>
            </a:gsLst>
            <a:lin ang="16200038" scaled="0"/>
          </a:gradFill>
          <a:ln>
            <a:noFill/>
          </a:ln>
          <a:effectLst>
            <a:outerShdw blurRad="40000" rotWithShape="0" dir="5400000" dist="23000">
              <a:srgbClr val="000000">
                <a:alpha val="349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7" name="Google Shape;267;p23"/>
          <p:cNvSpPr/>
          <p:nvPr/>
        </p:nvSpPr>
        <p:spPr>
          <a:xfrm>
            <a:off x="5307408" y="2510969"/>
            <a:ext cx="500100" cy="1716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262626"/>
              </a:gs>
              <a:gs pos="80000">
                <a:srgbClr val="595959"/>
              </a:gs>
              <a:gs pos="100000">
                <a:schemeClr val="dk1"/>
              </a:gs>
            </a:gsLst>
            <a:lin ang="16200038" scaled="0"/>
          </a:gradFill>
          <a:ln>
            <a:noFill/>
          </a:ln>
          <a:effectLst>
            <a:outerShdw blurRad="40000" rotWithShape="0" dir="5400000" dist="23000">
              <a:srgbClr val="000000">
                <a:alpha val="349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p23"/>
          <p:cNvSpPr/>
          <p:nvPr/>
        </p:nvSpPr>
        <p:spPr>
          <a:xfrm>
            <a:off x="6782642" y="2507369"/>
            <a:ext cx="500100" cy="1716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262626"/>
              </a:gs>
              <a:gs pos="80000">
                <a:srgbClr val="595959"/>
              </a:gs>
              <a:gs pos="100000">
                <a:schemeClr val="dk1"/>
              </a:gs>
            </a:gsLst>
            <a:lin ang="16200038" scaled="0"/>
          </a:gradFill>
          <a:ln>
            <a:noFill/>
          </a:ln>
          <a:effectLst>
            <a:outerShdw blurRad="40000" rotWithShape="0" dir="5400000" dist="23000">
              <a:srgbClr val="000000">
                <a:alpha val="349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9" name="Google Shape;269;p23"/>
          <p:cNvSpPr/>
          <p:nvPr/>
        </p:nvSpPr>
        <p:spPr>
          <a:xfrm>
            <a:off x="7412136" y="2507369"/>
            <a:ext cx="500100" cy="1716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262626"/>
              </a:gs>
              <a:gs pos="80000">
                <a:srgbClr val="595959"/>
              </a:gs>
              <a:gs pos="100000">
                <a:schemeClr val="dk1"/>
              </a:gs>
            </a:gsLst>
            <a:lin ang="16200038" scaled="0"/>
          </a:gradFill>
          <a:ln>
            <a:noFill/>
          </a:ln>
          <a:effectLst>
            <a:outerShdw blurRad="40000" rotWithShape="0" dir="5400000" dist="23000">
              <a:srgbClr val="000000">
                <a:alpha val="349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http://www.veryicon.com/icon/png/Game/Super%20Mario/Mushroom.png" id="270" name="Google Shape;270;p23">
            <a:hlinkClick action="ppaction://hlinksldjump" r:id="rId12"/>
          </p:cNvPr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8406633" y="4590493"/>
            <a:ext cx="542940" cy="5429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images.wikia.com/fantendo/images/archive/3/31/20120922012756!RedShell.png" id="271" name="Google Shape;271;p23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3149974" y="194631"/>
            <a:ext cx="553789" cy="45540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th07.deviantart.net/fs70/PRE/i/2013/003/1/7/png_star_mario_bros___by_miruscream-d5q9snm.png" id="272" name="Google Shape;272;p23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6056677" y="154894"/>
            <a:ext cx="535785" cy="535785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23"/>
          <p:cNvSpPr txBox="1"/>
          <p:nvPr/>
        </p:nvSpPr>
        <p:spPr>
          <a:xfrm>
            <a:off x="3958703" y="129022"/>
            <a:ext cx="989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Steal 5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points</a:t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74" name="Google Shape;274;p23"/>
          <p:cNvSpPr txBox="1"/>
          <p:nvPr/>
        </p:nvSpPr>
        <p:spPr>
          <a:xfrm>
            <a:off x="6928926" y="158575"/>
            <a:ext cx="14871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add 7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points</a:t>
            </a:r>
            <a:endParaRPr sz="16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75" name="Google Shape;275;p23"/>
          <p:cNvSpPr txBox="1"/>
          <p:nvPr/>
        </p:nvSpPr>
        <p:spPr>
          <a:xfrm>
            <a:off x="869724" y="173522"/>
            <a:ext cx="1788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Change points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with another</a:t>
            </a:r>
            <a:r>
              <a:rPr lang="ko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ko" sz="14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team</a:t>
            </a:r>
            <a:endParaRPr sz="14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descr="http://www.mariowiki.com/images/thumb/6/63/BobombNSMBU.png/476px-BobombNSMBU.png" id="276" name="Google Shape;276;p23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359309" y="153979"/>
            <a:ext cx="532235" cy="5367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://images.wikia.com/mario/images/5/5b/Question_Block.png" id="282" name="Google Shape;282;p24">
            <a:hlinkClick action="ppaction://hlinksldjump" r:id="rId4"/>
          </p:cNvPr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659366" y="3279800"/>
            <a:ext cx="1144295" cy="110414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images.wikia.com/mario/images/5/5b/Question_Block.png" id="283" name="Google Shape;283;p24">
            <a:hlinkClick/>
          </p:cNvPr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659366" y="1844731"/>
            <a:ext cx="1144295" cy="110414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images.wikia.com/mario/images/5/5b/Question_Block.png" id="284" name="Google Shape;284;p24">
            <a:hlinkClick action="ppaction://hlinksldjump" r:id="rId6"/>
          </p:cNvPr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659366" y="386561"/>
            <a:ext cx="1144295" cy="110414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images.wikia.com/mario/images/5/5b/Question_Block.png" id="285" name="Google Shape;285;p24">
            <a:hlinkClick action="ppaction://hlinksldjump" r:id="rId7"/>
          </p:cNvPr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129107" y="3252783"/>
            <a:ext cx="1144295" cy="110414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images.wikia.com/mario/images/5/5b/Question_Block.png" id="286" name="Google Shape;286;p24">
            <a:hlinkClick action="ppaction://hlinksldjump" r:id="rId8"/>
          </p:cNvPr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129107" y="1870438"/>
            <a:ext cx="1144295" cy="110414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images.wikia.com/mario/images/5/5b/Question_Block.png" id="287" name="Google Shape;287;p24">
            <a:hlinkClick action="ppaction://hlinksldjump" r:id="rId9"/>
          </p:cNvPr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129107" y="394419"/>
            <a:ext cx="1144295" cy="110414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images.wikia.com/mario/images/5/5b/Question_Block.png" id="288" name="Google Shape;288;p24">
            <a:hlinkClick action="ppaction://hlinksldjump" r:id="rId10"/>
          </p:cNvPr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98848" y="3303378"/>
            <a:ext cx="1144295" cy="110414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images.wikia.com/mario/images/5/5b/Question_Block.png" id="289" name="Google Shape;289;p24">
            <a:hlinkClick action="ppaction://hlinksldjump" r:id="rId11"/>
          </p:cNvPr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98848" y="1833171"/>
            <a:ext cx="1144295" cy="110414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images.wikia.com/mario/images/5/5b/Question_Block.png" id="290" name="Google Shape;290;p24">
            <a:hlinkClick action="ppaction://hlinksldjump" r:id="rId12"/>
          </p:cNvPr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98848" y="402277"/>
            <a:ext cx="1144295" cy="110414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images.wikia.com/mario/images/5/5b/Question_Block.png" id="291" name="Google Shape;291;p24">
            <a:hlinkClick action="ppaction://hlinksldjump" r:id="rId13"/>
          </p:cNvPr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160514" y="3303374"/>
            <a:ext cx="1144295" cy="110414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images.wikia.com/mario/images/5/5b/Question_Block.png" id="292" name="Google Shape;292;p24">
            <a:hlinkClick action="ppaction://hlinksldjump" r:id="rId14"/>
          </p:cNvPr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068589" y="1833179"/>
            <a:ext cx="1144295" cy="110414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images.wikia.com/mario/images/5/5b/Question_Block.png" id="293" name="Google Shape;293;p24">
            <a:hlinkClick action="ppaction://hlinksldjump" r:id="rId15"/>
          </p:cNvPr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068589" y="410135"/>
            <a:ext cx="1144295" cy="1104144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24"/>
          <p:cNvSpPr/>
          <p:nvPr/>
        </p:nvSpPr>
        <p:spPr>
          <a:xfrm>
            <a:off x="681154" y="335739"/>
            <a:ext cx="902700" cy="9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7200" cap="none">
                <a:solidFill>
                  <a:srgbClr val="FC7876"/>
                </a:solidFill>
                <a:latin typeface="Arial Black"/>
                <a:ea typeface="Arial Black"/>
                <a:cs typeface="Arial Black"/>
                <a:sym typeface="Arial Black"/>
              </a:rPr>
              <a:t>A</a:t>
            </a:r>
            <a:endParaRPr b="1" sz="7200" cap="none">
              <a:solidFill>
                <a:srgbClr val="FC7876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295" name="Google Shape;295;p24"/>
          <p:cNvSpPr/>
          <p:nvPr/>
        </p:nvSpPr>
        <p:spPr>
          <a:xfrm>
            <a:off x="681154" y="1870460"/>
            <a:ext cx="902700" cy="9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7200" cap="none">
                <a:solidFill>
                  <a:srgbClr val="FC7876"/>
                </a:solidFill>
                <a:latin typeface="Arial Black"/>
                <a:ea typeface="Arial Black"/>
                <a:cs typeface="Arial Black"/>
                <a:sym typeface="Arial Black"/>
              </a:rPr>
              <a:t>B</a:t>
            </a:r>
            <a:endParaRPr b="1" sz="7200" cap="none">
              <a:solidFill>
                <a:srgbClr val="FC7876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296" name="Google Shape;296;p24"/>
          <p:cNvSpPr/>
          <p:nvPr/>
        </p:nvSpPr>
        <p:spPr>
          <a:xfrm>
            <a:off x="681154" y="3252780"/>
            <a:ext cx="902700" cy="9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7200" cap="none">
                <a:solidFill>
                  <a:srgbClr val="FC7876"/>
                </a:solidFill>
                <a:latin typeface="Arial Black"/>
                <a:ea typeface="Arial Black"/>
                <a:cs typeface="Arial Black"/>
                <a:sym typeface="Arial Black"/>
              </a:rPr>
              <a:t>C</a:t>
            </a:r>
            <a:endParaRPr b="1" sz="7200" cap="none">
              <a:solidFill>
                <a:srgbClr val="FC7876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297" name="Google Shape;297;p24"/>
          <p:cNvSpPr/>
          <p:nvPr/>
        </p:nvSpPr>
        <p:spPr>
          <a:xfrm>
            <a:off x="2123820" y="4325555"/>
            <a:ext cx="6462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5400" cap="none">
                <a:solidFill>
                  <a:srgbClr val="FC7876"/>
                </a:solidFill>
                <a:latin typeface="Arial Black"/>
                <a:ea typeface="Arial Black"/>
                <a:cs typeface="Arial Black"/>
                <a:sym typeface="Arial Black"/>
              </a:rPr>
              <a:t>1</a:t>
            </a:r>
            <a:endParaRPr b="1" sz="5400" cap="none">
              <a:solidFill>
                <a:srgbClr val="FC7876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298" name="Google Shape;298;p24"/>
          <p:cNvSpPr/>
          <p:nvPr/>
        </p:nvSpPr>
        <p:spPr>
          <a:xfrm>
            <a:off x="3535285" y="4325555"/>
            <a:ext cx="6462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5400" cap="none">
                <a:solidFill>
                  <a:srgbClr val="FC7876"/>
                </a:solidFill>
                <a:latin typeface="Arial Black"/>
                <a:ea typeface="Arial Black"/>
                <a:cs typeface="Arial Black"/>
                <a:sym typeface="Arial Black"/>
              </a:rPr>
              <a:t>2</a:t>
            </a:r>
            <a:endParaRPr b="1" sz="5400" cap="none">
              <a:solidFill>
                <a:srgbClr val="FC7876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299" name="Google Shape;299;p24"/>
          <p:cNvSpPr/>
          <p:nvPr/>
        </p:nvSpPr>
        <p:spPr>
          <a:xfrm>
            <a:off x="4962672" y="4325555"/>
            <a:ext cx="6462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5400" cap="none">
                <a:solidFill>
                  <a:srgbClr val="FC7876"/>
                </a:solidFill>
                <a:latin typeface="Arial Black"/>
                <a:ea typeface="Arial Black"/>
                <a:cs typeface="Arial Black"/>
                <a:sym typeface="Arial Black"/>
              </a:rPr>
              <a:t>3</a:t>
            </a:r>
            <a:endParaRPr b="1" sz="5400" cap="none">
              <a:solidFill>
                <a:srgbClr val="FC7876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300" name="Google Shape;300;p24"/>
          <p:cNvSpPr/>
          <p:nvPr/>
        </p:nvSpPr>
        <p:spPr>
          <a:xfrm>
            <a:off x="6388043" y="4325555"/>
            <a:ext cx="6462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5400" cap="none">
                <a:solidFill>
                  <a:srgbClr val="FC7876"/>
                </a:solidFill>
                <a:latin typeface="Arial Black"/>
                <a:ea typeface="Arial Black"/>
                <a:cs typeface="Arial Black"/>
                <a:sym typeface="Arial Black"/>
              </a:rPr>
              <a:t>4</a:t>
            </a:r>
            <a:endParaRPr b="1" sz="5400" cap="none">
              <a:solidFill>
                <a:srgbClr val="FC7876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id="301" name="Google Shape;301;p24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 flipH="1">
            <a:off x="7286644" y="4661312"/>
            <a:ext cx="1857356" cy="482188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24"/>
          <p:cNvSpPr txBox="1"/>
          <p:nvPr/>
        </p:nvSpPr>
        <p:spPr>
          <a:xfrm>
            <a:off x="7285756" y="4652670"/>
            <a:ext cx="12345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Team select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and score</a:t>
            </a:r>
            <a:endParaRPr sz="14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descr="http://www.veryicon.com/icon/png/Game/Super%20Mario/Mushroom.png" id="303" name="Google Shape;303;p24">
            <a:hlinkClick action="ppaction://hlinksldjump" r:id="rId17"/>
          </p:cNvPr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8537666" y="4724034"/>
            <a:ext cx="382228" cy="3822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://images.wikia.com/fantendo/images/e/eb/Mario_SM3DW.png" id="308" name="Google Shape;308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15009" y="1432588"/>
            <a:ext cx="2571744" cy="349659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images3.wikia.nocookie.net/__cb20121214214121/fantendo/images/4/41/Green_Warp_Pipe_NSMBU.png" id="309" name="Google Shape;309;p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-5400000">
            <a:off x="7460266" y="813819"/>
            <a:ext cx="5010611" cy="350046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www.veryicon.com/icon/png/Game/Super%20Mario/Mushroom.png" id="310" name="Google Shape;310;p25">
            <a:hlinkClick action="ppaction://hlinksldjump" r:id="rId6"/>
          </p:cNvPr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406633" y="4590493"/>
            <a:ext cx="542940" cy="542940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25"/>
          <p:cNvSpPr txBox="1"/>
          <p:nvPr/>
        </p:nvSpPr>
        <p:spPr>
          <a:xfrm>
            <a:off x="1649728" y="829175"/>
            <a:ext cx="53364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+1 point</a:t>
            </a:r>
            <a:endParaRPr sz="40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2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00"/>
                                        <p:tgtEl>
                                          <p:spTgt spid="3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://images.wikia.com/fantendo/images/e/eb/Mario_SM3DW.png" id="316" name="Google Shape;316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15009" y="1432588"/>
            <a:ext cx="2571744" cy="349659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images3.wikia.nocookie.net/__cb20121214214121/fantendo/images/4/41/Green_Warp_Pipe_NSMBU.png" id="317" name="Google Shape;317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-5400000">
            <a:off x="7460266" y="813819"/>
            <a:ext cx="5010611" cy="350046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www.veryicon.com/icon/png/Game/Super%20Mario/Mushroom.png" id="318" name="Google Shape;318;p26">
            <a:hlinkClick action="ppaction://hlinksldjump" r:id="rId6"/>
          </p:cNvPr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406633" y="4590493"/>
            <a:ext cx="542940" cy="542940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26"/>
          <p:cNvSpPr txBox="1"/>
          <p:nvPr/>
        </p:nvSpPr>
        <p:spPr>
          <a:xfrm>
            <a:off x="1649728" y="829175"/>
            <a:ext cx="53364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+2 points</a:t>
            </a:r>
            <a:endParaRPr sz="40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2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00"/>
                                        <p:tgtEl>
                                          <p:spTgt spid="3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://images.wikia.com/fantendo/images/e/eb/Mario_SM3DW.png" id="324" name="Google Shape;324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15009" y="1432588"/>
            <a:ext cx="2571744" cy="349659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images3.wikia.nocookie.net/__cb20121214214121/fantendo/images/4/41/Green_Warp_Pipe_NSMBU.png" id="325" name="Google Shape;325;p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-5400000">
            <a:off x="7460266" y="813819"/>
            <a:ext cx="5010611" cy="350046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www.veryicon.com/icon/png/Game/Super%20Mario/Mushroom.png" id="326" name="Google Shape;326;p27">
            <a:hlinkClick action="ppaction://hlinksldjump" r:id="rId6"/>
          </p:cNvPr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406633" y="4590493"/>
            <a:ext cx="542940" cy="542940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27"/>
          <p:cNvSpPr txBox="1"/>
          <p:nvPr/>
        </p:nvSpPr>
        <p:spPr>
          <a:xfrm>
            <a:off x="1649728" y="829175"/>
            <a:ext cx="53364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+3 points</a:t>
            </a:r>
            <a:endParaRPr sz="40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2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00"/>
                                        <p:tgtEl>
                                          <p:spTgt spid="3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://images.wikia.com/fantendo/images/e/eb/Mario_SM3DW.png" id="332" name="Google Shape;332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15009" y="1432588"/>
            <a:ext cx="2571744" cy="349659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images3.wikia.nocookie.net/__cb20121214214121/fantendo/images/4/41/Green_Warp_Pipe_NSMBU.png" id="333" name="Google Shape;333;p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-5400000">
            <a:off x="7460266" y="813819"/>
            <a:ext cx="5010611" cy="350046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www.veryicon.com/icon/png/Game/Super%20Mario/Mushroom.png" id="334" name="Google Shape;334;p28">
            <a:hlinkClick action="ppaction://hlinksldjump" r:id="rId6"/>
          </p:cNvPr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406633" y="4590493"/>
            <a:ext cx="542940" cy="5429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www.mariowiki.com/images/thumb/6/63/BobombNSMBU.png/476px-BobombNSMBU.png" id="335" name="Google Shape;335;p2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805821" y="1783912"/>
            <a:ext cx="2342450" cy="2362125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28"/>
          <p:cNvSpPr txBox="1"/>
          <p:nvPr/>
        </p:nvSpPr>
        <p:spPr>
          <a:xfrm>
            <a:off x="869728" y="173525"/>
            <a:ext cx="5336400" cy="13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Change points </a:t>
            </a:r>
            <a:endParaRPr sz="40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with another team!</a:t>
            </a:r>
            <a:endParaRPr sz="40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2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00"/>
                                        <p:tgtEl>
                                          <p:spTgt spid="3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://images.wikia.com/fantendo/images/e/eb/Mario_SM3DW.png" id="341" name="Google Shape;341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15009" y="1432588"/>
            <a:ext cx="2571744" cy="349659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images3.wikia.nocookie.net/__cb20121214214121/fantendo/images/4/41/Green_Warp_Pipe_NSMBU.png" id="342" name="Google Shape;342;p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-5400000">
            <a:off x="7460266" y="813819"/>
            <a:ext cx="5010611" cy="350046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www.veryicon.com/icon/png/Game/Super%20Mario/Mushroom.png" id="343" name="Google Shape;343;p29">
            <a:hlinkClick action="ppaction://hlinksldjump" r:id="rId6"/>
          </p:cNvPr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406633" y="4590493"/>
            <a:ext cx="542940" cy="542940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29"/>
          <p:cNvSpPr txBox="1"/>
          <p:nvPr/>
        </p:nvSpPr>
        <p:spPr>
          <a:xfrm>
            <a:off x="1389728" y="863100"/>
            <a:ext cx="53364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Steal 2 points!</a:t>
            </a:r>
            <a:endParaRPr sz="40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descr="http://images.wikia.com/fantendo/images/archive/3/31/20120922012756!RedShell.png" id="345" name="Google Shape;345;p2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793652" y="1865296"/>
            <a:ext cx="2893650" cy="237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2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00"/>
                                        <p:tgtEl>
                                          <p:spTgt spid="3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://images.wikia.com/fantendo/images/e/eb/Mario_SM3DW.png" id="350" name="Google Shape;350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15009" y="1432588"/>
            <a:ext cx="2571744" cy="349659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images3.wikia.nocookie.net/__cb20121214214121/fantendo/images/4/41/Green_Warp_Pipe_NSMBU.png" id="351" name="Google Shape;351;p3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-5400000">
            <a:off x="7460266" y="813819"/>
            <a:ext cx="5010611" cy="350046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www.veryicon.com/icon/png/Game/Super%20Mario/Mushroom.png" id="352" name="Google Shape;352;p30">
            <a:hlinkClick action="ppaction://hlinksldjump" r:id="rId6"/>
          </p:cNvPr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406633" y="4590493"/>
            <a:ext cx="542940" cy="542940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30"/>
          <p:cNvSpPr txBox="1"/>
          <p:nvPr/>
        </p:nvSpPr>
        <p:spPr>
          <a:xfrm>
            <a:off x="1389728" y="863100"/>
            <a:ext cx="53364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826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entury Gothic"/>
              <a:buChar char="+"/>
            </a:pPr>
            <a:r>
              <a:rPr lang="ko" sz="4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7 points!</a:t>
            </a:r>
            <a:endParaRPr sz="40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descr="http://th07.deviantart.net/fs70/PRE/i/2013/003/1/7/png_star_mario_bros___by_miruscream-d5q9snm.png" id="354" name="Google Shape;354;p3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269694" y="1873169"/>
            <a:ext cx="2229450" cy="222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2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00"/>
                                        <p:tgtEl>
                                          <p:spTgt spid="3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9" name="Google Shape;359;p31"/>
          <p:cNvGrpSpPr/>
          <p:nvPr/>
        </p:nvGrpSpPr>
        <p:grpSpPr>
          <a:xfrm>
            <a:off x="728864" y="3321849"/>
            <a:ext cx="6963841" cy="2089575"/>
            <a:chOff x="214282" y="5000636"/>
            <a:chExt cx="7929676" cy="2786100"/>
          </a:xfrm>
        </p:grpSpPr>
        <p:sp>
          <p:nvSpPr>
            <p:cNvPr id="360" name="Google Shape;360;p31"/>
            <p:cNvSpPr/>
            <p:nvPr/>
          </p:nvSpPr>
          <p:spPr>
            <a:xfrm>
              <a:off x="214282" y="5000636"/>
              <a:ext cx="7929600" cy="27861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92D050">
                    <a:alpha val="60784"/>
                  </a:srgbClr>
                </a:gs>
                <a:gs pos="50000">
                  <a:srgbClr val="92D050">
                    <a:alpha val="66666"/>
                  </a:srgbClr>
                </a:gs>
                <a:gs pos="100000">
                  <a:srgbClr val="4F6128">
                    <a:alpha val="75686"/>
                  </a:srgbClr>
                </a:gs>
              </a:gsLst>
              <a:lin ang="5400012" scaled="0"/>
            </a:gradFill>
            <a:ln cap="flat" cmpd="sng" w="762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65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" name="Google Shape;361;p31"/>
            <p:cNvSpPr txBox="1"/>
            <p:nvPr/>
          </p:nvSpPr>
          <p:spPr>
            <a:xfrm>
              <a:off x="357158" y="5000636"/>
              <a:ext cx="7786800" cy="77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3200">
                  <a:solidFill>
                    <a:srgbClr val="17365D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(strange) bearded man</a:t>
              </a:r>
              <a:endParaRPr b="1" sz="3200">
                <a:solidFill>
                  <a:srgbClr val="17365D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pic>
        <p:nvPicPr>
          <p:cNvPr descr="http://images3.wikia.nocookie.net/__cb20121214214121/fantendo/images/4/41/Green_Warp_Pipe_NSMBU.png" id="362" name="Google Shape;362;p31"/>
          <p:cNvPicPr preferRelativeResize="0"/>
          <p:nvPr/>
        </p:nvPicPr>
        <p:blipFill rotWithShape="1">
          <a:blip r:embed="rId4">
            <a:alphaModFix/>
          </a:blip>
          <a:srcRect b="61249" l="0" r="0" t="0"/>
          <a:stretch/>
        </p:blipFill>
        <p:spPr>
          <a:xfrm>
            <a:off x="142876" y="3911213"/>
            <a:ext cx="8143899" cy="166093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3" name="Google Shape;363;p31"/>
          <p:cNvGrpSpPr/>
          <p:nvPr/>
        </p:nvGrpSpPr>
        <p:grpSpPr>
          <a:xfrm>
            <a:off x="214298" y="-1393059"/>
            <a:ext cx="7929600" cy="2089575"/>
            <a:chOff x="214298" y="-1143032"/>
            <a:chExt cx="7929600" cy="2786100"/>
          </a:xfrm>
        </p:grpSpPr>
        <p:sp>
          <p:nvSpPr>
            <p:cNvPr id="364" name="Google Shape;364;p31"/>
            <p:cNvSpPr/>
            <p:nvPr/>
          </p:nvSpPr>
          <p:spPr>
            <a:xfrm>
              <a:off x="214298" y="-1143032"/>
              <a:ext cx="7929600" cy="27861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C00000">
                    <a:alpha val="63921"/>
                  </a:srgbClr>
                </a:gs>
                <a:gs pos="50000">
                  <a:srgbClr val="C00000">
                    <a:alpha val="74901"/>
                  </a:srgbClr>
                </a:gs>
                <a:gs pos="100000">
                  <a:srgbClr val="FF0000">
                    <a:alpha val="67843"/>
                  </a:srgbClr>
                </a:gs>
              </a:gsLst>
              <a:lin ang="5400012" scaled="0"/>
            </a:gradFill>
            <a:ln cap="flat" cmpd="sng" w="762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65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" name="Google Shape;365;p31"/>
            <p:cNvSpPr txBox="1"/>
            <p:nvPr/>
          </p:nvSpPr>
          <p:spPr>
            <a:xfrm>
              <a:off x="285720" y="885237"/>
              <a:ext cx="7786800" cy="71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900">
                  <a:solidFill>
                    <a:schemeClr val="lt1"/>
                  </a:solidFill>
                </a:rPr>
                <a:t>What did the King first find when he woke up?</a:t>
              </a:r>
              <a:endParaRPr sz="2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descr="http://www.veryicon.com/icon/png/Game/Super%20Mario/Mushroom.png" id="366" name="Google Shape;366;p31">
            <a:hlinkClick action="ppaction://hlinksldjump" r:id="rId5"/>
          </p:cNvPr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601058" y="4600568"/>
            <a:ext cx="542940" cy="5429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024200" y="818563"/>
            <a:ext cx="2381250" cy="238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본문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/>
              <a:t>When he awoke in the morning, it was long before he could remember where he was, or who was the strange bearded man lying on the bed and </a:t>
            </a:r>
            <a:r>
              <a:rPr lang="ko" sz="1500">
                <a:solidFill>
                  <a:srgbClr val="FF0000"/>
                </a:solidFill>
              </a:rPr>
              <a:t>gazing</a:t>
            </a:r>
            <a:r>
              <a:rPr lang="ko" sz="1500"/>
              <a:t> intently at him with shining eyes. </a:t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ko" sz="1209">
                <a:solidFill>
                  <a:srgbClr val="666666"/>
                </a:solidFill>
                <a:highlight>
                  <a:srgbClr val="FDFDFD"/>
                </a:highlight>
              </a:rPr>
              <a:t>왕은 아침에 일어났을 때, 한참 후에야 자신이 어디에 있는지, 침대에 누워서 자신을 빛나는 눈으로 쳐다보는 이상한 수염난 남자가 누군지 알 수 있었다.</a:t>
            </a:r>
            <a:endParaRPr sz="14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500"/>
              <a:t>"</a:t>
            </a:r>
            <a:r>
              <a:rPr lang="ko" sz="1500">
                <a:solidFill>
                  <a:srgbClr val="FF0000"/>
                </a:solidFill>
              </a:rPr>
              <a:t>Forgive</a:t>
            </a:r>
            <a:r>
              <a:rPr lang="ko" sz="1500"/>
              <a:t> me!" said the bearded man in a weak voice, when he saw that the King was awake and was looking at him. </a:t>
            </a:r>
            <a:endParaRPr sz="1500"/>
          </a:p>
          <a:p>
            <a:pPr indent="0" lvl="0" marL="0" rtl="0" algn="l">
              <a:lnSpc>
                <a:spcPct val="7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ko" sz="1209">
                <a:solidFill>
                  <a:srgbClr val="666666"/>
                </a:solidFill>
                <a:highlight>
                  <a:srgbClr val="FDFDFD"/>
                </a:highlight>
              </a:rPr>
              <a:t>그 </a:t>
            </a:r>
            <a:r>
              <a:rPr lang="ko" sz="1209">
                <a:solidFill>
                  <a:srgbClr val="666666"/>
                </a:solidFill>
                <a:highlight>
                  <a:srgbClr val="FDFDFD"/>
                </a:highlight>
              </a:rPr>
              <a:t>남자는 왕이 깨어있고 자신을 보고 있는 걸 것을 눈치채고 "용서해주십시오!" 라며 약한 목소리로 말했다.</a:t>
            </a:r>
            <a:endParaRPr sz="14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500"/>
              <a:t>"I do not know you, and have nothing to forgive you for," said the King. </a:t>
            </a:r>
            <a:endParaRPr sz="1500"/>
          </a:p>
          <a:p>
            <a:pPr indent="0" lvl="0" marL="0" rtl="0" algn="l">
              <a:lnSpc>
                <a:spcPct val="7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209">
                <a:solidFill>
                  <a:srgbClr val="666666"/>
                </a:solidFill>
                <a:highlight>
                  <a:srgbClr val="FDFDFD"/>
                </a:highlight>
              </a:rPr>
              <a:t>그러자 왕은 “우리는 서로 초면이고 짐은 그대에게 용서받을 일도 없다네.” 라고 말했다.</a:t>
            </a:r>
            <a:endParaRPr sz="14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5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2" name="Google Shape;372;p32"/>
          <p:cNvGrpSpPr/>
          <p:nvPr/>
        </p:nvGrpSpPr>
        <p:grpSpPr>
          <a:xfrm>
            <a:off x="728864" y="3321849"/>
            <a:ext cx="6963841" cy="2089575"/>
            <a:chOff x="214282" y="5000636"/>
            <a:chExt cx="7929676" cy="2786100"/>
          </a:xfrm>
        </p:grpSpPr>
        <p:sp>
          <p:nvSpPr>
            <p:cNvPr id="373" name="Google Shape;373;p32"/>
            <p:cNvSpPr/>
            <p:nvPr/>
          </p:nvSpPr>
          <p:spPr>
            <a:xfrm>
              <a:off x="214282" y="5000636"/>
              <a:ext cx="7929600" cy="27861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92D050">
                    <a:alpha val="60784"/>
                  </a:srgbClr>
                </a:gs>
                <a:gs pos="50000">
                  <a:srgbClr val="92D050">
                    <a:alpha val="66666"/>
                  </a:srgbClr>
                </a:gs>
                <a:gs pos="100000">
                  <a:srgbClr val="4F6128">
                    <a:alpha val="75686"/>
                  </a:srgbClr>
                </a:gs>
              </a:gsLst>
              <a:lin ang="5400012" scaled="0"/>
            </a:gradFill>
            <a:ln cap="flat" cmpd="sng" w="762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65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" name="Google Shape;374;p32"/>
            <p:cNvSpPr txBox="1"/>
            <p:nvPr/>
          </p:nvSpPr>
          <p:spPr>
            <a:xfrm>
              <a:off x="357158" y="5000636"/>
              <a:ext cx="7786800" cy="77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3200">
                  <a:solidFill>
                    <a:srgbClr val="17365D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Forgive me!</a:t>
              </a:r>
              <a:endParaRPr b="1" sz="3200">
                <a:solidFill>
                  <a:srgbClr val="17365D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pic>
        <p:nvPicPr>
          <p:cNvPr descr="http://images3.wikia.nocookie.net/__cb20121214214121/fantendo/images/4/41/Green_Warp_Pipe_NSMBU.png" id="375" name="Google Shape;375;p32"/>
          <p:cNvPicPr preferRelativeResize="0"/>
          <p:nvPr/>
        </p:nvPicPr>
        <p:blipFill rotWithShape="1">
          <a:blip r:embed="rId4">
            <a:alphaModFix/>
          </a:blip>
          <a:srcRect b="61249" l="0" r="0" t="0"/>
          <a:stretch/>
        </p:blipFill>
        <p:spPr>
          <a:xfrm>
            <a:off x="142876" y="3911213"/>
            <a:ext cx="8143899" cy="166093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6" name="Google Shape;376;p32"/>
          <p:cNvGrpSpPr/>
          <p:nvPr/>
        </p:nvGrpSpPr>
        <p:grpSpPr>
          <a:xfrm>
            <a:off x="214298" y="-1393059"/>
            <a:ext cx="7929600" cy="2105977"/>
            <a:chOff x="214298" y="-1143032"/>
            <a:chExt cx="7929600" cy="2807969"/>
          </a:xfrm>
        </p:grpSpPr>
        <p:sp>
          <p:nvSpPr>
            <p:cNvPr id="377" name="Google Shape;377;p32"/>
            <p:cNvSpPr/>
            <p:nvPr/>
          </p:nvSpPr>
          <p:spPr>
            <a:xfrm>
              <a:off x="214298" y="-1143032"/>
              <a:ext cx="7929600" cy="27861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C00000">
                    <a:alpha val="63921"/>
                  </a:srgbClr>
                </a:gs>
                <a:gs pos="50000">
                  <a:srgbClr val="C00000">
                    <a:alpha val="74901"/>
                  </a:srgbClr>
                </a:gs>
                <a:gs pos="100000">
                  <a:srgbClr val="FF0000">
                    <a:alpha val="67843"/>
                  </a:srgbClr>
                </a:gs>
              </a:gsLst>
              <a:lin ang="5400012" scaled="0"/>
            </a:gradFill>
            <a:ln cap="flat" cmpd="sng" w="762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65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8" name="Google Shape;378;p32"/>
            <p:cNvSpPr txBox="1"/>
            <p:nvPr/>
          </p:nvSpPr>
          <p:spPr>
            <a:xfrm>
              <a:off x="285720" y="885237"/>
              <a:ext cx="7786800" cy="77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32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What did the man say to the king first?</a:t>
              </a:r>
              <a:endParaRPr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descr="http://www.veryicon.com/icon/png/Game/Super%20Mario/Mushroom.png" id="379" name="Google Shape;379;p32">
            <a:hlinkClick action="ppaction://hlinksldjump" r:id="rId5"/>
          </p:cNvPr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601058" y="4600568"/>
            <a:ext cx="542940" cy="5429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453300" y="772000"/>
            <a:ext cx="3451600" cy="2473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6" name="Google Shape;386;p33"/>
          <p:cNvPicPr preferRelativeResize="0"/>
          <p:nvPr/>
        </p:nvPicPr>
        <p:blipFill rotWithShape="1">
          <a:blip r:embed="rId4">
            <a:alphaModFix/>
          </a:blip>
          <a:srcRect b="0" l="0" r="49884" t="0"/>
          <a:stretch/>
        </p:blipFill>
        <p:spPr>
          <a:xfrm>
            <a:off x="3500620" y="1145016"/>
            <a:ext cx="1520200" cy="289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p33"/>
          <p:cNvPicPr preferRelativeResize="0"/>
          <p:nvPr/>
        </p:nvPicPr>
        <p:blipFill rotWithShape="1">
          <a:blip r:embed="rId5">
            <a:alphaModFix/>
          </a:blip>
          <a:srcRect b="8566" l="20680" r="21518" t="9459"/>
          <a:stretch/>
        </p:blipFill>
        <p:spPr>
          <a:xfrm>
            <a:off x="5020825" y="1145016"/>
            <a:ext cx="1052126" cy="1492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33"/>
          <p:cNvPicPr preferRelativeResize="0"/>
          <p:nvPr/>
        </p:nvPicPr>
        <p:blipFill rotWithShape="1">
          <a:blip r:embed="rId5">
            <a:alphaModFix/>
          </a:blip>
          <a:srcRect b="8566" l="20680" r="21518" t="9459"/>
          <a:stretch/>
        </p:blipFill>
        <p:spPr>
          <a:xfrm>
            <a:off x="5020825" y="2614582"/>
            <a:ext cx="1052126" cy="1492176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p33"/>
          <p:cNvSpPr/>
          <p:nvPr/>
        </p:nvSpPr>
        <p:spPr>
          <a:xfrm>
            <a:off x="2296475" y="1145066"/>
            <a:ext cx="1204200" cy="1547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Before</a:t>
            </a:r>
            <a:endParaRPr/>
          </a:p>
        </p:txBody>
      </p:sp>
      <p:sp>
        <p:nvSpPr>
          <p:cNvPr id="390" name="Google Shape;390;p33"/>
          <p:cNvSpPr/>
          <p:nvPr/>
        </p:nvSpPr>
        <p:spPr>
          <a:xfrm>
            <a:off x="2296475" y="2692241"/>
            <a:ext cx="1204200" cy="1316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After</a:t>
            </a:r>
            <a:endParaRPr/>
          </a:p>
        </p:txBody>
      </p:sp>
      <p:grpSp>
        <p:nvGrpSpPr>
          <p:cNvPr id="391" name="Google Shape;391;p33"/>
          <p:cNvGrpSpPr/>
          <p:nvPr/>
        </p:nvGrpSpPr>
        <p:grpSpPr>
          <a:xfrm>
            <a:off x="728864" y="3321849"/>
            <a:ext cx="6963841" cy="2089575"/>
            <a:chOff x="214282" y="5000636"/>
            <a:chExt cx="7929676" cy="2786100"/>
          </a:xfrm>
        </p:grpSpPr>
        <p:sp>
          <p:nvSpPr>
            <p:cNvPr id="392" name="Google Shape;392;p33"/>
            <p:cNvSpPr/>
            <p:nvPr/>
          </p:nvSpPr>
          <p:spPr>
            <a:xfrm>
              <a:off x="214282" y="5000636"/>
              <a:ext cx="7929600" cy="27861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92D050">
                    <a:alpha val="60784"/>
                  </a:srgbClr>
                </a:gs>
                <a:gs pos="50000">
                  <a:srgbClr val="92D050">
                    <a:alpha val="66666"/>
                  </a:srgbClr>
                </a:gs>
                <a:gs pos="100000">
                  <a:srgbClr val="4F6128">
                    <a:alpha val="75686"/>
                  </a:srgbClr>
                </a:gs>
              </a:gsLst>
              <a:lin ang="5400012" scaled="0"/>
            </a:gradFill>
            <a:ln cap="flat" cmpd="sng" w="762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65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3" name="Google Shape;393;p33"/>
            <p:cNvSpPr txBox="1"/>
            <p:nvPr/>
          </p:nvSpPr>
          <p:spPr>
            <a:xfrm>
              <a:off x="357158" y="5000636"/>
              <a:ext cx="7786800" cy="77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3200">
                  <a:solidFill>
                    <a:srgbClr val="17365D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The king saved his life</a:t>
              </a:r>
              <a:endParaRPr b="1" sz="3200">
                <a:solidFill>
                  <a:srgbClr val="17365D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pic>
        <p:nvPicPr>
          <p:cNvPr descr="http://images3.wikia.nocookie.net/__cb20121214214121/fantendo/images/4/41/Green_Warp_Pipe_NSMBU.png" id="394" name="Google Shape;394;p33"/>
          <p:cNvPicPr preferRelativeResize="0"/>
          <p:nvPr/>
        </p:nvPicPr>
        <p:blipFill rotWithShape="1">
          <a:blip r:embed="rId6">
            <a:alphaModFix/>
          </a:blip>
          <a:srcRect b="61249" l="0" r="0" t="0"/>
          <a:stretch/>
        </p:blipFill>
        <p:spPr>
          <a:xfrm>
            <a:off x="142876" y="3911213"/>
            <a:ext cx="8143899" cy="166093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95" name="Google Shape;395;p33"/>
          <p:cNvGrpSpPr/>
          <p:nvPr/>
        </p:nvGrpSpPr>
        <p:grpSpPr>
          <a:xfrm>
            <a:off x="214300" y="-1393085"/>
            <a:ext cx="7929600" cy="2638158"/>
            <a:chOff x="214298" y="-1143032"/>
            <a:chExt cx="7929600" cy="2786100"/>
          </a:xfrm>
        </p:grpSpPr>
        <p:sp>
          <p:nvSpPr>
            <p:cNvPr id="396" name="Google Shape;396;p33"/>
            <p:cNvSpPr/>
            <p:nvPr/>
          </p:nvSpPr>
          <p:spPr>
            <a:xfrm>
              <a:off x="214298" y="-1143032"/>
              <a:ext cx="7929600" cy="27861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C00000">
                    <a:alpha val="63921"/>
                  </a:srgbClr>
                </a:gs>
                <a:gs pos="50000">
                  <a:srgbClr val="C00000">
                    <a:alpha val="74901"/>
                  </a:srgbClr>
                </a:gs>
                <a:gs pos="100000">
                  <a:srgbClr val="FF0000">
                    <a:alpha val="67843"/>
                  </a:srgbClr>
                </a:gs>
              </a:gsLst>
              <a:lin ang="5400012" scaled="0"/>
            </a:gradFill>
            <a:ln cap="flat" cmpd="sng" w="762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65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7" name="Google Shape;397;p33"/>
            <p:cNvSpPr txBox="1"/>
            <p:nvPr/>
          </p:nvSpPr>
          <p:spPr>
            <a:xfrm>
              <a:off x="285723" y="482889"/>
              <a:ext cx="7763100" cy="113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32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Why did the man change his mind to kill the king?</a:t>
              </a:r>
              <a:endParaRPr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descr="http://www.veryicon.com/icon/png/Game/Super%20Mario/Mushroom.png" id="398" name="Google Shape;398;p33">
            <a:hlinkClick action="ppaction://hlinksldjump" r:id="rId7"/>
          </p:cNvPr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601058" y="4600568"/>
            <a:ext cx="542940" cy="5429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3" name="Google Shape;403;p34"/>
          <p:cNvGrpSpPr/>
          <p:nvPr/>
        </p:nvGrpSpPr>
        <p:grpSpPr>
          <a:xfrm>
            <a:off x="728864" y="3321849"/>
            <a:ext cx="6963841" cy="2089575"/>
            <a:chOff x="214282" y="5000636"/>
            <a:chExt cx="7929676" cy="2786100"/>
          </a:xfrm>
        </p:grpSpPr>
        <p:sp>
          <p:nvSpPr>
            <p:cNvPr id="404" name="Google Shape;404;p34"/>
            <p:cNvSpPr/>
            <p:nvPr/>
          </p:nvSpPr>
          <p:spPr>
            <a:xfrm>
              <a:off x="214282" y="5000636"/>
              <a:ext cx="7929600" cy="27861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92D050">
                    <a:alpha val="60784"/>
                  </a:srgbClr>
                </a:gs>
                <a:gs pos="50000">
                  <a:srgbClr val="92D050">
                    <a:alpha val="66666"/>
                  </a:srgbClr>
                </a:gs>
                <a:gs pos="100000">
                  <a:srgbClr val="4F6128">
                    <a:alpha val="75686"/>
                  </a:srgbClr>
                </a:gs>
              </a:gsLst>
              <a:lin ang="5400012" scaled="0"/>
            </a:gradFill>
            <a:ln cap="flat" cmpd="sng" w="762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65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" name="Google Shape;405;p34"/>
            <p:cNvSpPr txBox="1"/>
            <p:nvPr/>
          </p:nvSpPr>
          <p:spPr>
            <a:xfrm>
              <a:off x="357158" y="5000636"/>
              <a:ext cx="7786800" cy="77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3200">
                  <a:solidFill>
                    <a:srgbClr val="17365D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executed him, seized his property</a:t>
              </a:r>
              <a:endParaRPr b="1" sz="3200">
                <a:solidFill>
                  <a:srgbClr val="17365D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pic>
        <p:nvPicPr>
          <p:cNvPr descr="http://images3.wikia.nocookie.net/__cb20121214214121/fantendo/images/4/41/Green_Warp_Pipe_NSMBU.png" id="406" name="Google Shape;406;p34"/>
          <p:cNvPicPr preferRelativeResize="0"/>
          <p:nvPr/>
        </p:nvPicPr>
        <p:blipFill rotWithShape="1">
          <a:blip r:embed="rId4">
            <a:alphaModFix/>
          </a:blip>
          <a:srcRect b="61249" l="0" r="0" t="0"/>
          <a:stretch/>
        </p:blipFill>
        <p:spPr>
          <a:xfrm>
            <a:off x="142876" y="3911213"/>
            <a:ext cx="8143899" cy="166093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07" name="Google Shape;407;p34"/>
          <p:cNvGrpSpPr/>
          <p:nvPr/>
        </p:nvGrpSpPr>
        <p:grpSpPr>
          <a:xfrm>
            <a:off x="214298" y="-1393059"/>
            <a:ext cx="8072402" cy="2105984"/>
            <a:chOff x="214298" y="-1143032"/>
            <a:chExt cx="8072402" cy="2807979"/>
          </a:xfrm>
        </p:grpSpPr>
        <p:sp>
          <p:nvSpPr>
            <p:cNvPr id="408" name="Google Shape;408;p34"/>
            <p:cNvSpPr/>
            <p:nvPr/>
          </p:nvSpPr>
          <p:spPr>
            <a:xfrm>
              <a:off x="214298" y="-1143032"/>
              <a:ext cx="7929600" cy="27861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C00000">
                    <a:alpha val="63921"/>
                  </a:srgbClr>
                </a:gs>
                <a:gs pos="50000">
                  <a:srgbClr val="C00000">
                    <a:alpha val="74901"/>
                  </a:srgbClr>
                </a:gs>
                <a:gs pos="100000">
                  <a:srgbClr val="FF0000">
                    <a:alpha val="67843"/>
                  </a:srgbClr>
                </a:gs>
              </a:gsLst>
              <a:lin ang="5400012" scaled="0"/>
            </a:gradFill>
            <a:ln cap="flat" cmpd="sng" w="762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65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9" name="Google Shape;409;p34"/>
            <p:cNvSpPr txBox="1"/>
            <p:nvPr/>
          </p:nvSpPr>
          <p:spPr>
            <a:xfrm>
              <a:off x="214300" y="885247"/>
              <a:ext cx="8072400" cy="77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32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What did the king do to man’s brother?</a:t>
              </a:r>
              <a:endParaRPr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descr="http://www.veryicon.com/icon/png/Game/Super%20Mario/Mushroom.png" id="410" name="Google Shape;410;p34">
            <a:hlinkClick action="ppaction://hlinksldjump" r:id="rId5"/>
          </p:cNvPr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601058" y="4600568"/>
            <a:ext cx="542940" cy="5429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p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182300" y="802938"/>
            <a:ext cx="4552950" cy="242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p3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flipH="1">
            <a:off x="670425" y="1332150"/>
            <a:ext cx="1836675" cy="195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p3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rot="3523415">
            <a:off x="2402136" y="187104"/>
            <a:ext cx="962029" cy="2776536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Google Shape;414;p3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rot="4991680">
            <a:off x="4238772" y="-718341"/>
            <a:ext cx="962025" cy="61805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0" name="Google Shape;420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83576" y="1254775"/>
            <a:ext cx="3887325" cy="26056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21" name="Google Shape;421;p35"/>
          <p:cNvGrpSpPr/>
          <p:nvPr/>
        </p:nvGrpSpPr>
        <p:grpSpPr>
          <a:xfrm>
            <a:off x="728864" y="3321849"/>
            <a:ext cx="6963841" cy="2089575"/>
            <a:chOff x="214282" y="5000636"/>
            <a:chExt cx="7929676" cy="2786100"/>
          </a:xfrm>
        </p:grpSpPr>
        <p:sp>
          <p:nvSpPr>
            <p:cNvPr id="422" name="Google Shape;422;p35"/>
            <p:cNvSpPr/>
            <p:nvPr/>
          </p:nvSpPr>
          <p:spPr>
            <a:xfrm>
              <a:off x="214282" y="5000636"/>
              <a:ext cx="7929600" cy="27861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92D050">
                    <a:alpha val="60784"/>
                  </a:srgbClr>
                </a:gs>
                <a:gs pos="50000">
                  <a:srgbClr val="92D050">
                    <a:alpha val="66666"/>
                  </a:srgbClr>
                </a:gs>
                <a:gs pos="100000">
                  <a:srgbClr val="4F6128">
                    <a:alpha val="75686"/>
                  </a:srgbClr>
                </a:gs>
              </a:gsLst>
              <a:lin ang="5400012" scaled="0"/>
            </a:gradFill>
            <a:ln cap="flat" cmpd="sng" w="762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65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3" name="Google Shape;423;p35"/>
            <p:cNvSpPr txBox="1"/>
            <p:nvPr/>
          </p:nvSpPr>
          <p:spPr>
            <a:xfrm>
              <a:off x="357158" y="5000636"/>
              <a:ext cx="7786800" cy="77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3200">
                  <a:solidFill>
                    <a:srgbClr val="17365D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sowing seeds</a:t>
              </a:r>
              <a:endParaRPr b="1" sz="3200">
                <a:solidFill>
                  <a:srgbClr val="17365D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pic>
        <p:nvPicPr>
          <p:cNvPr descr="http://images3.wikia.nocookie.net/__cb20121214214121/fantendo/images/4/41/Green_Warp_Pipe_NSMBU.png" id="424" name="Google Shape;424;p35"/>
          <p:cNvPicPr preferRelativeResize="0"/>
          <p:nvPr/>
        </p:nvPicPr>
        <p:blipFill rotWithShape="1">
          <a:blip r:embed="rId5">
            <a:alphaModFix/>
          </a:blip>
          <a:srcRect b="61249" l="0" r="0" t="0"/>
          <a:stretch/>
        </p:blipFill>
        <p:spPr>
          <a:xfrm>
            <a:off x="142876" y="3911213"/>
            <a:ext cx="8143899" cy="166093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25" name="Google Shape;425;p35"/>
          <p:cNvGrpSpPr/>
          <p:nvPr/>
        </p:nvGrpSpPr>
        <p:grpSpPr>
          <a:xfrm>
            <a:off x="214298" y="-1012059"/>
            <a:ext cx="7929600" cy="2089575"/>
            <a:chOff x="214298" y="-1143032"/>
            <a:chExt cx="7929600" cy="2786100"/>
          </a:xfrm>
        </p:grpSpPr>
        <p:sp>
          <p:nvSpPr>
            <p:cNvPr id="426" name="Google Shape;426;p35"/>
            <p:cNvSpPr/>
            <p:nvPr/>
          </p:nvSpPr>
          <p:spPr>
            <a:xfrm>
              <a:off x="214298" y="-1143032"/>
              <a:ext cx="7929600" cy="27861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C00000">
                    <a:alpha val="63921"/>
                  </a:srgbClr>
                </a:gs>
                <a:gs pos="50000">
                  <a:srgbClr val="C00000">
                    <a:alpha val="74901"/>
                  </a:srgbClr>
                </a:gs>
                <a:gs pos="100000">
                  <a:srgbClr val="FF0000">
                    <a:alpha val="67843"/>
                  </a:srgbClr>
                </a:gs>
              </a:gsLst>
              <a:lin ang="5400012" scaled="0"/>
            </a:gradFill>
            <a:ln cap="flat" cmpd="sng" w="762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65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7" name="Google Shape;427;p35"/>
            <p:cNvSpPr txBox="1"/>
            <p:nvPr/>
          </p:nvSpPr>
          <p:spPr>
            <a:xfrm>
              <a:off x="285720" y="204182"/>
              <a:ext cx="7786800" cy="14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32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What was hermit doing when the king went outside? </a:t>
              </a:r>
              <a:endParaRPr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descr="http://www.veryicon.com/icon/png/Game/Super%20Mario/Mushroom.png" id="428" name="Google Shape;428;p35">
            <a:hlinkClick action="ppaction://hlinksldjump" r:id="rId6"/>
          </p:cNvPr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601058" y="4600568"/>
            <a:ext cx="542940" cy="5429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3" name="Google Shape;433;p36"/>
          <p:cNvGrpSpPr/>
          <p:nvPr/>
        </p:nvGrpSpPr>
        <p:grpSpPr>
          <a:xfrm>
            <a:off x="728864" y="3321849"/>
            <a:ext cx="6963841" cy="2089575"/>
            <a:chOff x="214282" y="5000636"/>
            <a:chExt cx="7929676" cy="2786100"/>
          </a:xfrm>
        </p:grpSpPr>
        <p:sp>
          <p:nvSpPr>
            <p:cNvPr id="434" name="Google Shape;434;p36"/>
            <p:cNvSpPr/>
            <p:nvPr/>
          </p:nvSpPr>
          <p:spPr>
            <a:xfrm>
              <a:off x="214282" y="5000636"/>
              <a:ext cx="7929600" cy="27861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92D050">
                    <a:alpha val="60784"/>
                  </a:srgbClr>
                </a:gs>
                <a:gs pos="50000">
                  <a:srgbClr val="92D050">
                    <a:alpha val="66666"/>
                  </a:srgbClr>
                </a:gs>
                <a:gs pos="100000">
                  <a:srgbClr val="4F6128">
                    <a:alpha val="75686"/>
                  </a:srgbClr>
                </a:gs>
              </a:gsLst>
              <a:lin ang="5400012" scaled="0"/>
            </a:gradFill>
            <a:ln cap="flat" cmpd="sng" w="762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65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5" name="Google Shape;435;p36"/>
            <p:cNvSpPr txBox="1"/>
            <p:nvPr/>
          </p:nvSpPr>
          <p:spPr>
            <a:xfrm>
              <a:off x="357158" y="5000636"/>
              <a:ext cx="7786800" cy="77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3200">
                  <a:solidFill>
                    <a:srgbClr val="17365D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restore his property etc.</a:t>
              </a:r>
              <a:endParaRPr b="1" sz="3200">
                <a:solidFill>
                  <a:srgbClr val="17365D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pic>
        <p:nvPicPr>
          <p:cNvPr descr="http://images3.wikia.nocookie.net/__cb20121214214121/fantendo/images/4/41/Green_Warp_Pipe_NSMBU.png" id="436" name="Google Shape;436;p36"/>
          <p:cNvPicPr preferRelativeResize="0"/>
          <p:nvPr/>
        </p:nvPicPr>
        <p:blipFill rotWithShape="1">
          <a:blip r:embed="rId4">
            <a:alphaModFix/>
          </a:blip>
          <a:srcRect b="61249" l="0" r="0" t="0"/>
          <a:stretch/>
        </p:blipFill>
        <p:spPr>
          <a:xfrm>
            <a:off x="142876" y="3911213"/>
            <a:ext cx="8143899" cy="166093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37" name="Google Shape;437;p36"/>
          <p:cNvGrpSpPr/>
          <p:nvPr/>
        </p:nvGrpSpPr>
        <p:grpSpPr>
          <a:xfrm>
            <a:off x="214298" y="-1393059"/>
            <a:ext cx="7929600" cy="2105977"/>
            <a:chOff x="214298" y="-1143032"/>
            <a:chExt cx="7929600" cy="2807969"/>
          </a:xfrm>
        </p:grpSpPr>
        <p:sp>
          <p:nvSpPr>
            <p:cNvPr id="438" name="Google Shape;438;p36"/>
            <p:cNvSpPr/>
            <p:nvPr/>
          </p:nvSpPr>
          <p:spPr>
            <a:xfrm>
              <a:off x="214298" y="-1143032"/>
              <a:ext cx="7929600" cy="27861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C00000">
                    <a:alpha val="63921"/>
                  </a:srgbClr>
                </a:gs>
                <a:gs pos="50000">
                  <a:srgbClr val="C00000">
                    <a:alpha val="74901"/>
                  </a:srgbClr>
                </a:gs>
                <a:gs pos="100000">
                  <a:srgbClr val="FF0000">
                    <a:alpha val="67843"/>
                  </a:srgbClr>
                </a:gs>
              </a:gsLst>
              <a:lin ang="5400012" scaled="0"/>
            </a:gradFill>
            <a:ln cap="flat" cmpd="sng" w="762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65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9" name="Google Shape;439;p36"/>
            <p:cNvSpPr txBox="1"/>
            <p:nvPr/>
          </p:nvSpPr>
          <p:spPr>
            <a:xfrm>
              <a:off x="285720" y="885237"/>
              <a:ext cx="7786800" cy="77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32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What did the king promise the man?</a:t>
              </a:r>
              <a:endParaRPr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descr="http://www.veryicon.com/icon/png/Game/Super%20Mario/Mushroom.png" id="440" name="Google Shape;440;p36">
            <a:hlinkClick action="ppaction://hlinksldjump" r:id="rId5"/>
          </p:cNvPr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601058" y="4600568"/>
            <a:ext cx="542940" cy="5429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" name="Google Shape;441;p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167025" y="759363"/>
            <a:ext cx="4449044" cy="24990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6" name="Google Shape;446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98375" y="712926"/>
            <a:ext cx="4731125" cy="31475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7" name="Google Shape;447;p37"/>
          <p:cNvGrpSpPr/>
          <p:nvPr/>
        </p:nvGrpSpPr>
        <p:grpSpPr>
          <a:xfrm>
            <a:off x="728864" y="3321849"/>
            <a:ext cx="6963841" cy="2089575"/>
            <a:chOff x="214282" y="5000636"/>
            <a:chExt cx="7929676" cy="2786100"/>
          </a:xfrm>
        </p:grpSpPr>
        <p:sp>
          <p:nvSpPr>
            <p:cNvPr id="448" name="Google Shape;448;p37"/>
            <p:cNvSpPr/>
            <p:nvPr/>
          </p:nvSpPr>
          <p:spPr>
            <a:xfrm>
              <a:off x="214282" y="5000636"/>
              <a:ext cx="7929600" cy="27861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92D050">
                    <a:alpha val="60784"/>
                  </a:srgbClr>
                </a:gs>
                <a:gs pos="50000">
                  <a:srgbClr val="92D050">
                    <a:alpha val="66666"/>
                  </a:srgbClr>
                </a:gs>
                <a:gs pos="100000">
                  <a:srgbClr val="4F6128">
                    <a:alpha val="75686"/>
                  </a:srgbClr>
                </a:gs>
              </a:gsLst>
              <a:lin ang="5400012" scaled="0"/>
            </a:gradFill>
            <a:ln cap="flat" cmpd="sng" w="762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65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9" name="Google Shape;449;p37"/>
            <p:cNvSpPr txBox="1"/>
            <p:nvPr/>
          </p:nvSpPr>
          <p:spPr>
            <a:xfrm>
              <a:off x="357158" y="5000636"/>
              <a:ext cx="7786800" cy="77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3200">
                  <a:solidFill>
                    <a:srgbClr val="17365D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ambush</a:t>
              </a:r>
              <a:endParaRPr b="1" sz="3200">
                <a:solidFill>
                  <a:srgbClr val="17365D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pic>
        <p:nvPicPr>
          <p:cNvPr descr="http://images3.wikia.nocookie.net/__cb20121214214121/fantendo/images/4/41/Green_Warp_Pipe_NSMBU.png" id="450" name="Google Shape;450;p37"/>
          <p:cNvPicPr preferRelativeResize="0"/>
          <p:nvPr/>
        </p:nvPicPr>
        <p:blipFill rotWithShape="1">
          <a:blip r:embed="rId5">
            <a:alphaModFix/>
          </a:blip>
          <a:srcRect b="61249" l="0" r="0" t="0"/>
          <a:stretch/>
        </p:blipFill>
        <p:spPr>
          <a:xfrm>
            <a:off x="142876" y="3911213"/>
            <a:ext cx="8143899" cy="166093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1" name="Google Shape;451;p37"/>
          <p:cNvGrpSpPr/>
          <p:nvPr/>
        </p:nvGrpSpPr>
        <p:grpSpPr>
          <a:xfrm>
            <a:off x="214298" y="-1393059"/>
            <a:ext cx="7929600" cy="2105977"/>
            <a:chOff x="214298" y="-1143032"/>
            <a:chExt cx="7929600" cy="2807969"/>
          </a:xfrm>
        </p:grpSpPr>
        <p:sp>
          <p:nvSpPr>
            <p:cNvPr id="452" name="Google Shape;452;p37"/>
            <p:cNvSpPr/>
            <p:nvPr/>
          </p:nvSpPr>
          <p:spPr>
            <a:xfrm>
              <a:off x="214298" y="-1143032"/>
              <a:ext cx="7929600" cy="27861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C00000">
                    <a:alpha val="63921"/>
                  </a:srgbClr>
                </a:gs>
                <a:gs pos="50000">
                  <a:srgbClr val="C00000">
                    <a:alpha val="74901"/>
                  </a:srgbClr>
                </a:gs>
                <a:gs pos="100000">
                  <a:srgbClr val="FF0000">
                    <a:alpha val="67843"/>
                  </a:srgbClr>
                </a:gs>
              </a:gsLst>
              <a:lin ang="5400012" scaled="0"/>
            </a:gradFill>
            <a:ln cap="flat" cmpd="sng" w="762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65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3" name="Google Shape;453;p37"/>
            <p:cNvSpPr txBox="1"/>
            <p:nvPr/>
          </p:nvSpPr>
          <p:spPr>
            <a:xfrm>
              <a:off x="285720" y="885237"/>
              <a:ext cx="7786800" cy="77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32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What is the word meaning ‘매복’?</a:t>
              </a:r>
              <a:endParaRPr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descr="http://www.veryicon.com/icon/png/Game/Super%20Mario/Mushroom.png" id="454" name="Google Shape;454;p37">
            <a:hlinkClick action="ppaction://hlinksldjump" r:id="rId6"/>
          </p:cNvPr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601058" y="4600568"/>
            <a:ext cx="542940" cy="5429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9" name="Google Shape;459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40705" y="712930"/>
            <a:ext cx="4634271" cy="3198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60" name="Google Shape;460;p38"/>
          <p:cNvGrpSpPr/>
          <p:nvPr/>
        </p:nvGrpSpPr>
        <p:grpSpPr>
          <a:xfrm>
            <a:off x="728864" y="3321849"/>
            <a:ext cx="6963841" cy="2089575"/>
            <a:chOff x="214282" y="5000636"/>
            <a:chExt cx="7929676" cy="2786100"/>
          </a:xfrm>
        </p:grpSpPr>
        <p:sp>
          <p:nvSpPr>
            <p:cNvPr id="461" name="Google Shape;461;p38"/>
            <p:cNvSpPr/>
            <p:nvPr/>
          </p:nvSpPr>
          <p:spPr>
            <a:xfrm>
              <a:off x="214282" y="5000636"/>
              <a:ext cx="7929600" cy="27861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92D050">
                    <a:alpha val="60784"/>
                  </a:srgbClr>
                </a:gs>
                <a:gs pos="50000">
                  <a:srgbClr val="92D050">
                    <a:alpha val="66666"/>
                  </a:srgbClr>
                </a:gs>
                <a:gs pos="100000">
                  <a:srgbClr val="4F6128">
                    <a:alpha val="75686"/>
                  </a:srgbClr>
                </a:gs>
              </a:gsLst>
              <a:lin ang="5400012" scaled="0"/>
            </a:gradFill>
            <a:ln cap="flat" cmpd="sng" w="762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65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2" name="Google Shape;462;p38"/>
            <p:cNvSpPr txBox="1"/>
            <p:nvPr/>
          </p:nvSpPr>
          <p:spPr>
            <a:xfrm>
              <a:off x="357158" y="5000636"/>
              <a:ext cx="7786800" cy="77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3200">
                  <a:solidFill>
                    <a:srgbClr val="17365D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resolve</a:t>
              </a:r>
              <a:endParaRPr b="1" sz="3200">
                <a:solidFill>
                  <a:srgbClr val="17365D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pic>
        <p:nvPicPr>
          <p:cNvPr descr="http://images3.wikia.nocookie.net/__cb20121214214121/fantendo/images/4/41/Green_Warp_Pipe_NSMBU.png" id="463" name="Google Shape;463;p38"/>
          <p:cNvPicPr preferRelativeResize="0"/>
          <p:nvPr/>
        </p:nvPicPr>
        <p:blipFill rotWithShape="1">
          <a:blip r:embed="rId5">
            <a:alphaModFix/>
          </a:blip>
          <a:srcRect b="61249" l="0" r="0" t="0"/>
          <a:stretch/>
        </p:blipFill>
        <p:spPr>
          <a:xfrm>
            <a:off x="142876" y="3911213"/>
            <a:ext cx="8143899" cy="166093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64" name="Google Shape;464;p38"/>
          <p:cNvGrpSpPr/>
          <p:nvPr/>
        </p:nvGrpSpPr>
        <p:grpSpPr>
          <a:xfrm>
            <a:off x="214298" y="-1393059"/>
            <a:ext cx="7929600" cy="2105977"/>
            <a:chOff x="214298" y="-1143032"/>
            <a:chExt cx="7929600" cy="2807969"/>
          </a:xfrm>
        </p:grpSpPr>
        <p:sp>
          <p:nvSpPr>
            <p:cNvPr id="465" name="Google Shape;465;p38"/>
            <p:cNvSpPr/>
            <p:nvPr/>
          </p:nvSpPr>
          <p:spPr>
            <a:xfrm>
              <a:off x="214298" y="-1143032"/>
              <a:ext cx="7929600" cy="27861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C00000">
                    <a:alpha val="63921"/>
                  </a:srgbClr>
                </a:gs>
                <a:gs pos="50000">
                  <a:srgbClr val="C00000">
                    <a:alpha val="74901"/>
                  </a:srgbClr>
                </a:gs>
                <a:gs pos="100000">
                  <a:srgbClr val="FF0000">
                    <a:alpha val="67843"/>
                  </a:srgbClr>
                </a:gs>
              </a:gsLst>
              <a:lin ang="5400012" scaled="0"/>
            </a:gradFill>
            <a:ln cap="flat" cmpd="sng" w="762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65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6" name="Google Shape;466;p38"/>
            <p:cNvSpPr txBox="1"/>
            <p:nvPr/>
          </p:nvSpPr>
          <p:spPr>
            <a:xfrm>
              <a:off x="285720" y="885237"/>
              <a:ext cx="7786800" cy="77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32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What is the word meaning ‘결정하다’?</a:t>
              </a:r>
              <a:endParaRPr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descr="http://www.veryicon.com/icon/png/Game/Super%20Mario/Mushroom.png" id="467" name="Google Shape;467;p38">
            <a:hlinkClick action="ppaction://hlinksldjump" r:id="rId6"/>
          </p:cNvPr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601058" y="4600568"/>
            <a:ext cx="542940" cy="5429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3" name="Google Shape;473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85985" y="731550"/>
            <a:ext cx="2457675" cy="36803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4" name="Google Shape;474;p39"/>
          <p:cNvGrpSpPr/>
          <p:nvPr/>
        </p:nvGrpSpPr>
        <p:grpSpPr>
          <a:xfrm>
            <a:off x="728864" y="3321849"/>
            <a:ext cx="6963841" cy="2089575"/>
            <a:chOff x="214282" y="5000636"/>
            <a:chExt cx="7929676" cy="2786100"/>
          </a:xfrm>
        </p:grpSpPr>
        <p:sp>
          <p:nvSpPr>
            <p:cNvPr id="475" name="Google Shape;475;p39"/>
            <p:cNvSpPr/>
            <p:nvPr/>
          </p:nvSpPr>
          <p:spPr>
            <a:xfrm>
              <a:off x="214282" y="5000636"/>
              <a:ext cx="7929600" cy="27861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92D050">
                    <a:alpha val="60784"/>
                  </a:srgbClr>
                </a:gs>
                <a:gs pos="50000">
                  <a:srgbClr val="92D050">
                    <a:alpha val="66666"/>
                  </a:srgbClr>
                </a:gs>
                <a:gs pos="100000">
                  <a:srgbClr val="4F6128">
                    <a:alpha val="75686"/>
                  </a:srgbClr>
                </a:gs>
              </a:gsLst>
              <a:lin ang="5400012" scaled="0"/>
            </a:gradFill>
            <a:ln cap="flat" cmpd="sng" w="762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65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6" name="Google Shape;476;p39"/>
            <p:cNvSpPr txBox="1"/>
            <p:nvPr/>
          </p:nvSpPr>
          <p:spPr>
            <a:xfrm>
              <a:off x="357158" y="5000636"/>
              <a:ext cx="7786800" cy="77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3200">
                  <a:solidFill>
                    <a:srgbClr val="17365D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현관</a:t>
              </a:r>
              <a:endParaRPr b="1" sz="3200">
                <a:solidFill>
                  <a:srgbClr val="17365D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pic>
        <p:nvPicPr>
          <p:cNvPr descr="http://images3.wikia.nocookie.net/__cb20121214214121/fantendo/images/4/41/Green_Warp_Pipe_NSMBU.png" id="477" name="Google Shape;477;p39"/>
          <p:cNvPicPr preferRelativeResize="0"/>
          <p:nvPr/>
        </p:nvPicPr>
        <p:blipFill rotWithShape="1">
          <a:blip r:embed="rId5">
            <a:alphaModFix/>
          </a:blip>
          <a:srcRect b="61249" l="0" r="0" t="0"/>
          <a:stretch/>
        </p:blipFill>
        <p:spPr>
          <a:xfrm>
            <a:off x="142876" y="3911213"/>
            <a:ext cx="8143899" cy="166093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8" name="Google Shape;478;p39"/>
          <p:cNvGrpSpPr/>
          <p:nvPr/>
        </p:nvGrpSpPr>
        <p:grpSpPr>
          <a:xfrm>
            <a:off x="214298" y="-1393059"/>
            <a:ext cx="7929600" cy="2105977"/>
            <a:chOff x="214298" y="-1143032"/>
            <a:chExt cx="7929600" cy="2807969"/>
          </a:xfrm>
        </p:grpSpPr>
        <p:sp>
          <p:nvSpPr>
            <p:cNvPr id="479" name="Google Shape;479;p39"/>
            <p:cNvSpPr/>
            <p:nvPr/>
          </p:nvSpPr>
          <p:spPr>
            <a:xfrm>
              <a:off x="214298" y="-1143032"/>
              <a:ext cx="7929600" cy="27861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C00000">
                    <a:alpha val="63921"/>
                  </a:srgbClr>
                </a:gs>
                <a:gs pos="50000">
                  <a:srgbClr val="C00000">
                    <a:alpha val="74901"/>
                  </a:srgbClr>
                </a:gs>
                <a:gs pos="100000">
                  <a:srgbClr val="FF0000">
                    <a:alpha val="67843"/>
                  </a:srgbClr>
                </a:gs>
              </a:gsLst>
              <a:lin ang="5400012" scaled="0"/>
            </a:gradFill>
            <a:ln cap="flat" cmpd="sng" w="762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65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0" name="Google Shape;480;p39"/>
            <p:cNvSpPr txBox="1"/>
            <p:nvPr/>
          </p:nvSpPr>
          <p:spPr>
            <a:xfrm>
              <a:off x="285720" y="885237"/>
              <a:ext cx="7786800" cy="77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32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What does ‘porch’ mean?</a:t>
              </a:r>
              <a:endParaRPr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descr="http://www.veryicon.com/icon/png/Game/Super%20Mario/Mushroom.png" id="481" name="Google Shape;481;p39">
            <a:hlinkClick action="ppaction://hlinksldjump" r:id="rId6"/>
          </p:cNvPr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601058" y="4600568"/>
            <a:ext cx="542940" cy="5429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6" name="Google Shape;486;p40"/>
          <p:cNvPicPr preferRelativeResize="0"/>
          <p:nvPr/>
        </p:nvPicPr>
        <p:blipFill rotWithShape="1">
          <a:blip r:embed="rId4">
            <a:alphaModFix/>
          </a:blip>
          <a:srcRect b="79762" l="0" r="0" t="0"/>
          <a:stretch/>
        </p:blipFill>
        <p:spPr>
          <a:xfrm>
            <a:off x="2547563" y="1129975"/>
            <a:ext cx="3263074" cy="741334"/>
          </a:xfrm>
          <a:prstGeom prst="rect">
            <a:avLst/>
          </a:prstGeom>
          <a:noFill/>
          <a:ln>
            <a:noFill/>
          </a:ln>
        </p:spPr>
      </p:pic>
      <p:pic>
        <p:nvPicPr>
          <p:cNvPr id="487" name="Google Shape;487;p40"/>
          <p:cNvPicPr preferRelativeResize="0"/>
          <p:nvPr/>
        </p:nvPicPr>
        <p:blipFill rotWithShape="1">
          <a:blip r:embed="rId4">
            <a:alphaModFix/>
          </a:blip>
          <a:srcRect b="55272" l="0" r="0" t="25606"/>
          <a:stretch/>
        </p:blipFill>
        <p:spPr>
          <a:xfrm>
            <a:off x="2547563" y="1871312"/>
            <a:ext cx="3263074" cy="700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8" name="Google Shape;488;p40"/>
          <p:cNvPicPr preferRelativeResize="0"/>
          <p:nvPr/>
        </p:nvPicPr>
        <p:blipFill rotWithShape="1">
          <a:blip r:embed="rId4">
            <a:alphaModFix/>
          </a:blip>
          <a:srcRect b="29884" l="0" r="0" t="49877"/>
          <a:stretch/>
        </p:blipFill>
        <p:spPr>
          <a:xfrm>
            <a:off x="2547563" y="2571751"/>
            <a:ext cx="3263074" cy="741334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Google Shape;489;p40"/>
          <p:cNvPicPr preferRelativeResize="0"/>
          <p:nvPr/>
        </p:nvPicPr>
        <p:blipFill rotWithShape="1">
          <a:blip r:embed="rId4">
            <a:alphaModFix/>
          </a:blip>
          <a:srcRect b="5811" l="0" r="0" t="75067"/>
          <a:stretch/>
        </p:blipFill>
        <p:spPr>
          <a:xfrm>
            <a:off x="2547563" y="3313086"/>
            <a:ext cx="3263074" cy="70044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0" name="Google Shape;490;p40"/>
          <p:cNvGrpSpPr/>
          <p:nvPr/>
        </p:nvGrpSpPr>
        <p:grpSpPr>
          <a:xfrm>
            <a:off x="728864" y="3321849"/>
            <a:ext cx="6963841" cy="2089575"/>
            <a:chOff x="214282" y="5000636"/>
            <a:chExt cx="7929676" cy="2786100"/>
          </a:xfrm>
        </p:grpSpPr>
        <p:sp>
          <p:nvSpPr>
            <p:cNvPr id="491" name="Google Shape;491;p40"/>
            <p:cNvSpPr/>
            <p:nvPr/>
          </p:nvSpPr>
          <p:spPr>
            <a:xfrm>
              <a:off x="214282" y="5000636"/>
              <a:ext cx="7929600" cy="27861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92D050">
                    <a:alpha val="60784"/>
                  </a:srgbClr>
                </a:gs>
                <a:gs pos="50000">
                  <a:srgbClr val="92D050">
                    <a:alpha val="66666"/>
                  </a:srgbClr>
                </a:gs>
                <a:gs pos="100000">
                  <a:srgbClr val="4F6128">
                    <a:alpha val="75686"/>
                  </a:srgbClr>
                </a:gs>
              </a:gsLst>
              <a:lin ang="5400012" scaled="0"/>
            </a:gradFill>
            <a:ln cap="flat" cmpd="sng" w="762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65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2" name="Google Shape;492;p40"/>
            <p:cNvSpPr txBox="1"/>
            <p:nvPr/>
          </p:nvSpPr>
          <p:spPr>
            <a:xfrm>
              <a:off x="357158" y="5000636"/>
              <a:ext cx="7786800" cy="77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3200">
                  <a:solidFill>
                    <a:srgbClr val="17365D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3</a:t>
              </a:r>
              <a:endParaRPr b="1" sz="3200">
                <a:solidFill>
                  <a:srgbClr val="17365D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pic>
        <p:nvPicPr>
          <p:cNvPr descr="http://images3.wikia.nocookie.net/__cb20121214214121/fantendo/images/4/41/Green_Warp_Pipe_NSMBU.png" id="493" name="Google Shape;493;p40"/>
          <p:cNvPicPr preferRelativeResize="0"/>
          <p:nvPr/>
        </p:nvPicPr>
        <p:blipFill rotWithShape="1">
          <a:blip r:embed="rId5">
            <a:alphaModFix/>
          </a:blip>
          <a:srcRect b="61249" l="0" r="0" t="0"/>
          <a:stretch/>
        </p:blipFill>
        <p:spPr>
          <a:xfrm>
            <a:off x="142876" y="3911213"/>
            <a:ext cx="8143899" cy="166093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4" name="Google Shape;494;p40"/>
          <p:cNvGrpSpPr/>
          <p:nvPr/>
        </p:nvGrpSpPr>
        <p:grpSpPr>
          <a:xfrm>
            <a:off x="214298" y="-1393059"/>
            <a:ext cx="7929600" cy="2089575"/>
            <a:chOff x="214298" y="-1143032"/>
            <a:chExt cx="7929600" cy="2786100"/>
          </a:xfrm>
        </p:grpSpPr>
        <p:sp>
          <p:nvSpPr>
            <p:cNvPr id="495" name="Google Shape;495;p40"/>
            <p:cNvSpPr/>
            <p:nvPr/>
          </p:nvSpPr>
          <p:spPr>
            <a:xfrm>
              <a:off x="214298" y="-1143032"/>
              <a:ext cx="7929600" cy="27861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C00000">
                    <a:alpha val="63921"/>
                  </a:srgbClr>
                </a:gs>
                <a:gs pos="50000">
                  <a:srgbClr val="C00000">
                    <a:alpha val="74901"/>
                  </a:srgbClr>
                </a:gs>
                <a:gs pos="100000">
                  <a:srgbClr val="FF0000">
                    <a:alpha val="67843"/>
                  </a:srgbClr>
                </a:gs>
              </a:gsLst>
              <a:lin ang="5400012" scaled="0"/>
            </a:gradFill>
            <a:ln cap="flat" cmpd="sng" w="762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65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6" name="Google Shape;496;p40"/>
            <p:cNvSpPr txBox="1"/>
            <p:nvPr/>
          </p:nvSpPr>
          <p:spPr>
            <a:xfrm>
              <a:off x="285720" y="783637"/>
              <a:ext cx="7786800" cy="77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32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How many characters are appeared?</a:t>
              </a:r>
              <a:endParaRPr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descr="http://www.veryicon.com/icon/png/Game/Super%20Mario/Mushroom.png" id="497" name="Google Shape;497;p40">
            <a:hlinkClick action="ppaction://hlinksldjump" r:id="rId6"/>
          </p:cNvPr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601058" y="4600568"/>
            <a:ext cx="542940" cy="5429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2" name="Google Shape;502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69858" y="1053275"/>
            <a:ext cx="4164002" cy="28579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3" name="Google Shape;503;p41"/>
          <p:cNvGrpSpPr/>
          <p:nvPr/>
        </p:nvGrpSpPr>
        <p:grpSpPr>
          <a:xfrm>
            <a:off x="728864" y="3321849"/>
            <a:ext cx="6963841" cy="2089575"/>
            <a:chOff x="214282" y="5000636"/>
            <a:chExt cx="7929676" cy="2786100"/>
          </a:xfrm>
        </p:grpSpPr>
        <p:sp>
          <p:nvSpPr>
            <p:cNvPr id="504" name="Google Shape;504;p41"/>
            <p:cNvSpPr/>
            <p:nvPr/>
          </p:nvSpPr>
          <p:spPr>
            <a:xfrm>
              <a:off x="214282" y="5000636"/>
              <a:ext cx="7929600" cy="27861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92D050">
                    <a:alpha val="60784"/>
                  </a:srgbClr>
                </a:gs>
                <a:gs pos="50000">
                  <a:srgbClr val="92D050">
                    <a:alpha val="66666"/>
                  </a:srgbClr>
                </a:gs>
                <a:gs pos="100000">
                  <a:srgbClr val="4F6128">
                    <a:alpha val="75686"/>
                  </a:srgbClr>
                </a:gs>
              </a:gsLst>
              <a:lin ang="5400012" scaled="0"/>
            </a:gradFill>
            <a:ln cap="flat" cmpd="sng" w="762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65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5" name="Google Shape;505;p41"/>
            <p:cNvSpPr txBox="1"/>
            <p:nvPr/>
          </p:nvSpPr>
          <p:spPr>
            <a:xfrm>
              <a:off x="357158" y="5000636"/>
              <a:ext cx="7786800" cy="77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3200">
                <a:solidFill>
                  <a:srgbClr val="17365D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pic>
        <p:nvPicPr>
          <p:cNvPr descr="http://images3.wikia.nocookie.net/__cb20121214214121/fantendo/images/4/41/Green_Warp_Pipe_NSMBU.png" id="506" name="Google Shape;506;p41"/>
          <p:cNvPicPr preferRelativeResize="0"/>
          <p:nvPr/>
        </p:nvPicPr>
        <p:blipFill rotWithShape="1">
          <a:blip r:embed="rId5">
            <a:alphaModFix/>
          </a:blip>
          <a:srcRect b="61249" l="0" r="0" t="0"/>
          <a:stretch/>
        </p:blipFill>
        <p:spPr>
          <a:xfrm>
            <a:off x="142876" y="3911213"/>
            <a:ext cx="8143899" cy="166093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7" name="Google Shape;507;p41"/>
          <p:cNvGrpSpPr/>
          <p:nvPr/>
        </p:nvGrpSpPr>
        <p:grpSpPr>
          <a:xfrm>
            <a:off x="214298" y="-1088259"/>
            <a:ext cx="7929600" cy="2141527"/>
            <a:chOff x="214298" y="-838232"/>
            <a:chExt cx="7929600" cy="2855369"/>
          </a:xfrm>
        </p:grpSpPr>
        <p:sp>
          <p:nvSpPr>
            <p:cNvPr id="508" name="Google Shape;508;p41"/>
            <p:cNvSpPr/>
            <p:nvPr/>
          </p:nvSpPr>
          <p:spPr>
            <a:xfrm>
              <a:off x="214298" y="-838232"/>
              <a:ext cx="7929600" cy="27861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C00000">
                    <a:alpha val="63921"/>
                  </a:srgbClr>
                </a:gs>
                <a:gs pos="50000">
                  <a:srgbClr val="C00000">
                    <a:alpha val="74901"/>
                  </a:srgbClr>
                </a:gs>
                <a:gs pos="100000">
                  <a:srgbClr val="FF0000">
                    <a:alpha val="67843"/>
                  </a:srgbClr>
                </a:gs>
              </a:gsLst>
              <a:lin ang="5400012" scaled="0"/>
            </a:gradFill>
            <a:ln cap="flat" cmpd="sng" w="762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65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9" name="Google Shape;509;p41"/>
            <p:cNvSpPr txBox="1"/>
            <p:nvPr/>
          </p:nvSpPr>
          <p:spPr>
            <a:xfrm>
              <a:off x="285720" y="580437"/>
              <a:ext cx="7786800" cy="14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32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Make a sentence using ‘Not only A but also B’.</a:t>
              </a:r>
              <a:endParaRPr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descr="http://www.veryicon.com/icon/png/Game/Super%20Mario/Mushroom.png" id="510" name="Google Shape;510;p41">
            <a:hlinkClick action="ppaction://hlinksldjump" r:id="rId6"/>
          </p:cNvPr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601058" y="4600568"/>
            <a:ext cx="542940" cy="5429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idx="1" type="body"/>
          </p:nvPr>
        </p:nvSpPr>
        <p:spPr>
          <a:xfrm>
            <a:off x="311700" y="238075"/>
            <a:ext cx="8520600" cy="47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/>
              <a:t>"You do not know me, but I know you. I am that enemy of yours who swore to </a:t>
            </a:r>
            <a:r>
              <a:rPr lang="ko" sz="1500">
                <a:solidFill>
                  <a:srgbClr val="FF0000"/>
                </a:solidFill>
              </a:rPr>
              <a:t>revenge</a:t>
            </a:r>
            <a:r>
              <a:rPr lang="ko" sz="1500"/>
              <a:t> himself on you, because you </a:t>
            </a:r>
            <a:r>
              <a:rPr lang="ko" sz="1500">
                <a:solidFill>
                  <a:srgbClr val="FF0000"/>
                </a:solidFill>
              </a:rPr>
              <a:t>executed</a:t>
            </a:r>
            <a:r>
              <a:rPr lang="ko" sz="1500"/>
              <a:t> his brother and </a:t>
            </a:r>
            <a:r>
              <a:rPr lang="ko" sz="1500">
                <a:solidFill>
                  <a:srgbClr val="FF0000"/>
                </a:solidFill>
              </a:rPr>
              <a:t>seized</a:t>
            </a:r>
            <a:r>
              <a:rPr lang="ko" sz="1500"/>
              <a:t> his</a:t>
            </a:r>
            <a:r>
              <a:rPr lang="ko" sz="1500">
                <a:solidFill>
                  <a:srgbClr val="FF0000"/>
                </a:solidFill>
              </a:rPr>
              <a:t> property</a:t>
            </a:r>
            <a:r>
              <a:rPr lang="ko" sz="1500"/>
              <a:t>. </a:t>
            </a:r>
            <a:endParaRPr sz="1500"/>
          </a:p>
          <a:p>
            <a:pPr indent="0" lvl="0" marL="0" rtl="0" algn="l">
              <a:lnSpc>
                <a:spcPct val="7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ko" sz="1209">
                <a:solidFill>
                  <a:srgbClr val="666666"/>
                </a:solidFill>
                <a:highlight>
                  <a:srgbClr val="FDFDFD"/>
                </a:highlight>
              </a:rPr>
              <a:t>“폐하는 절 몰라도 저는 잘 알고 있습니다. 저는 폐하에게 복수하기를 결심했었죠. </a:t>
            </a:r>
            <a:endParaRPr sz="1209">
              <a:solidFill>
                <a:srgbClr val="666666"/>
              </a:solidFill>
              <a:highlight>
                <a:srgbClr val="FDFDFD"/>
              </a:highlight>
            </a:endParaRPr>
          </a:p>
          <a:p>
            <a:pPr indent="0" lvl="0" marL="0" rtl="0" algn="l">
              <a:lnSpc>
                <a:spcPct val="7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209">
                <a:solidFill>
                  <a:srgbClr val="666666"/>
                </a:solidFill>
                <a:highlight>
                  <a:srgbClr val="FDFDFD"/>
                </a:highlight>
              </a:rPr>
              <a:t>폐하께서 저의 형제를 처형하고 그 재산을 빼앗았기 때문입니다. </a:t>
            </a:r>
            <a:endParaRPr sz="14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500"/>
              <a:t>I knew you had gone alone to see the hermit, and I </a:t>
            </a:r>
            <a:r>
              <a:rPr lang="ko" sz="1500">
                <a:solidFill>
                  <a:srgbClr val="FF0000"/>
                </a:solidFill>
              </a:rPr>
              <a:t>resolved</a:t>
            </a:r>
            <a:r>
              <a:rPr lang="ko" sz="1500"/>
              <a:t> to kill you on your way back.</a:t>
            </a:r>
            <a:endParaRPr sz="1500"/>
          </a:p>
          <a:p>
            <a:pPr indent="0" lvl="0" marL="0" rtl="0" algn="l">
              <a:lnSpc>
                <a:spcPct val="7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209">
                <a:solidFill>
                  <a:srgbClr val="666666"/>
                </a:solidFill>
                <a:highlight>
                  <a:srgbClr val="FDFDFD"/>
                </a:highlight>
              </a:rPr>
              <a:t>저는 폐하께서 은둔자를 만나러 혼자 떠나신 걸 알고 있었고 돌아오시는 길에 죽이기로 결심했습니다. </a:t>
            </a:r>
            <a:endParaRPr sz="1209">
              <a:solidFill>
                <a:srgbClr val="666666"/>
              </a:solidFill>
              <a:highlight>
                <a:srgbClr val="FDFDFD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500"/>
              <a:t>But the day passed and you did not return. So I came out from my </a:t>
            </a:r>
            <a:r>
              <a:rPr lang="ko" sz="1500">
                <a:solidFill>
                  <a:srgbClr val="FF0000"/>
                </a:solidFill>
              </a:rPr>
              <a:t>ambush</a:t>
            </a:r>
            <a:r>
              <a:rPr lang="ko" sz="1500"/>
              <a:t> to find you, and I came upon your bodyguard, and they recognized me, and </a:t>
            </a:r>
            <a:r>
              <a:rPr lang="ko" sz="1500">
                <a:solidFill>
                  <a:srgbClr val="FF0000"/>
                </a:solidFill>
              </a:rPr>
              <a:t>wounded</a:t>
            </a:r>
            <a:r>
              <a:rPr lang="ko" sz="1500"/>
              <a:t> me.</a:t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666666"/>
                </a:solidFill>
                <a:highlight>
                  <a:srgbClr val="FDFDFD"/>
                </a:highlight>
              </a:rPr>
              <a:t>하지만 하루가 지나도 돌아오지 않으셔서 폐하를 찾으려고 숨어있던 곳에서 나왔는데 그 때 마침 저를 발견한 경호원과 마주쳐서 다치고 말았습니다. 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500"/>
              <a:t>I escaped from them, but should have bled to death had you not</a:t>
            </a:r>
            <a:r>
              <a:rPr lang="ko" sz="1500">
                <a:solidFill>
                  <a:srgbClr val="FF0000"/>
                </a:solidFill>
              </a:rPr>
              <a:t> dressed</a:t>
            </a:r>
            <a:r>
              <a:rPr lang="ko" sz="1500"/>
              <a:t> my </a:t>
            </a:r>
            <a:r>
              <a:rPr lang="ko" sz="1500">
                <a:solidFill>
                  <a:srgbClr val="FF0000"/>
                </a:solidFill>
              </a:rPr>
              <a:t>wound</a:t>
            </a:r>
            <a:r>
              <a:rPr lang="ko" sz="1500"/>
              <a:t>. </a:t>
            </a:r>
            <a:endParaRPr sz="1500"/>
          </a:p>
          <a:p>
            <a:pPr indent="0" lvl="0" marL="0" rtl="0" algn="l">
              <a:lnSpc>
                <a:spcPct val="7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666666"/>
                </a:solidFill>
                <a:highlight>
                  <a:srgbClr val="FDFDFD"/>
                </a:highlight>
              </a:rPr>
              <a:t>다행히 도망치긴 했지만 폐하께서 상처를 치료해주지 않았더라면 전 아마 죽었을 겁니다. </a:t>
            </a:r>
            <a:endParaRPr sz="1200">
              <a:solidFill>
                <a:srgbClr val="666666"/>
              </a:solidFill>
              <a:highlight>
                <a:srgbClr val="FDFDFD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500"/>
              <a:t>I wished to kill you, and you have saved my life. </a:t>
            </a:r>
            <a:endParaRPr sz="1500"/>
          </a:p>
          <a:p>
            <a:pPr indent="0" lvl="0" marL="0" rtl="0" algn="l">
              <a:lnSpc>
                <a:spcPct val="7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200">
                <a:solidFill>
                  <a:srgbClr val="666666"/>
                </a:solidFill>
                <a:highlight>
                  <a:srgbClr val="FDFDFD"/>
                </a:highlight>
              </a:rPr>
              <a:t>전 폐하를 죽이려고 했는데 폐하께선 저를 살려주셨죠. </a:t>
            </a:r>
            <a:endParaRPr sz="15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 txBox="1"/>
          <p:nvPr>
            <p:ph idx="1" type="body"/>
          </p:nvPr>
        </p:nvSpPr>
        <p:spPr>
          <a:xfrm>
            <a:off x="311700" y="238075"/>
            <a:ext cx="8520600" cy="500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/>
              <a:t>Now, if I live, and if you wish it, I will serve you as your most faithful slave, and will bid my sons do the same. </a:t>
            </a:r>
            <a:r>
              <a:rPr lang="ko" sz="1500">
                <a:solidFill>
                  <a:srgbClr val="FF0000"/>
                </a:solidFill>
              </a:rPr>
              <a:t>Forgive</a:t>
            </a:r>
            <a:r>
              <a:rPr lang="ko" sz="1500"/>
              <a:t> me!"</a:t>
            </a:r>
            <a:endParaRPr sz="1500"/>
          </a:p>
          <a:p>
            <a:pPr indent="0" lvl="0" marL="0" rtl="0" algn="l">
              <a:lnSpc>
                <a:spcPct val="7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200">
                <a:solidFill>
                  <a:srgbClr val="666666"/>
                </a:solidFill>
                <a:highlight>
                  <a:srgbClr val="FDFDFD"/>
                </a:highlight>
              </a:rPr>
              <a:t>폐하가 원하신다면 저와 제 아들들은 앞으로 평생 폐하의 충실한 종이 될테니 부디 용서해주십시오!</a:t>
            </a:r>
            <a:endParaRPr sz="14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500"/>
              <a:t>The King was very glad to have made peace with his enemy so easily, and to have gained him for a friend, and he </a:t>
            </a:r>
            <a:r>
              <a:rPr lang="ko" sz="1500">
                <a:solidFill>
                  <a:srgbClr val="FF0000"/>
                </a:solidFill>
              </a:rPr>
              <a:t>not only forgave him, but</a:t>
            </a:r>
            <a:r>
              <a:rPr lang="ko" sz="1500"/>
              <a:t> said he would send his servants and his own </a:t>
            </a:r>
            <a:r>
              <a:rPr lang="ko" sz="1500">
                <a:solidFill>
                  <a:srgbClr val="FF0000"/>
                </a:solidFill>
              </a:rPr>
              <a:t>physician</a:t>
            </a:r>
            <a:r>
              <a:rPr lang="ko" sz="1500"/>
              <a:t> to </a:t>
            </a:r>
            <a:r>
              <a:rPr lang="ko" sz="1500">
                <a:solidFill>
                  <a:srgbClr val="FF0000"/>
                </a:solidFill>
              </a:rPr>
              <a:t>attend</a:t>
            </a:r>
            <a:r>
              <a:rPr lang="ko" sz="1500"/>
              <a:t> him, and promised to restore his </a:t>
            </a:r>
            <a:r>
              <a:rPr lang="ko" sz="1500">
                <a:solidFill>
                  <a:srgbClr val="FF0000"/>
                </a:solidFill>
              </a:rPr>
              <a:t>property</a:t>
            </a:r>
            <a:r>
              <a:rPr lang="ko" sz="1500"/>
              <a:t>. </a:t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666666"/>
                </a:solidFill>
                <a:highlight>
                  <a:srgbClr val="FDFDFD"/>
                </a:highlight>
              </a:rPr>
              <a:t>원수와 쉽게 화해하고, 친구를 얻었을 뿐만 아니라, 원한도 풀었기에 기뻐진 왕은 자신의 신하들과 의사들을 보내서 남자를 돌봐주고 빼앗았던 그의 재산을 돌려주겠다고 약속했다.</a:t>
            </a:r>
            <a:endParaRPr sz="1200">
              <a:solidFill>
                <a:srgbClr val="666666"/>
              </a:solidFill>
              <a:highlight>
                <a:srgbClr val="FDFDFD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500"/>
              <a:t>Having taken leave of the </a:t>
            </a:r>
            <a:r>
              <a:rPr lang="ko" sz="1500">
                <a:solidFill>
                  <a:srgbClr val="FF0000"/>
                </a:solidFill>
              </a:rPr>
              <a:t>wounded</a:t>
            </a:r>
            <a:r>
              <a:rPr lang="ko" sz="1500"/>
              <a:t> man, the King went out into the </a:t>
            </a:r>
            <a:r>
              <a:rPr lang="ko" sz="1500">
                <a:solidFill>
                  <a:srgbClr val="FF0000"/>
                </a:solidFill>
              </a:rPr>
              <a:t>porch</a:t>
            </a:r>
            <a:r>
              <a:rPr lang="ko" sz="1500"/>
              <a:t> and looked around for the hermit. </a:t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666666"/>
                </a:solidFill>
                <a:highlight>
                  <a:srgbClr val="FDFDFD"/>
                </a:highlight>
              </a:rPr>
              <a:t>부상자를 떠나보낸 후, 왕은 현관으로 나가서 은둔자를 찾아 주위를 둘러보았다.</a:t>
            </a:r>
            <a:endParaRPr sz="1200">
              <a:solidFill>
                <a:srgbClr val="666666"/>
              </a:solidFill>
              <a:highlight>
                <a:srgbClr val="FDFDFD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500"/>
              <a:t>Before going away he wished once more to beg an answer to the questions he had put. 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666666"/>
                </a:solidFill>
                <a:highlight>
                  <a:srgbClr val="FDFDFD"/>
                </a:highlight>
              </a:rPr>
              <a:t> 그는 떠나기 전에 다시 한 번, 은둔자에게 자신의 질문에 답해주기를 간청했다.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500"/>
              <a:t>The hermit was outside, on his knees, </a:t>
            </a:r>
            <a:r>
              <a:rPr lang="ko" sz="1500">
                <a:solidFill>
                  <a:srgbClr val="FF0000"/>
                </a:solidFill>
              </a:rPr>
              <a:t>sowing</a:t>
            </a:r>
            <a:r>
              <a:rPr lang="ko" sz="1500"/>
              <a:t> seeds in the beds that had been dug the day before.</a:t>
            </a:r>
            <a:endParaRPr sz="1500"/>
          </a:p>
          <a:p>
            <a:pPr indent="0" lvl="0" marL="0" rtl="0" algn="l">
              <a:lnSpc>
                <a:spcPct val="7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ko" sz="1200">
                <a:solidFill>
                  <a:srgbClr val="666666"/>
                </a:solidFill>
                <a:highlight>
                  <a:srgbClr val="FDFDFD"/>
                </a:highlight>
              </a:rPr>
              <a:t>은둔자는 밖에서 무릎을 꿇고 전날 파놓은 구덩이에 씨앗을 뿌리고 있었다.</a:t>
            </a:r>
            <a:endParaRPr sz="15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주요 등장인물</a:t>
            </a:r>
            <a:endParaRPr/>
          </a:p>
        </p:txBody>
      </p:sp>
      <p:pic>
        <p:nvPicPr>
          <p:cNvPr id="77" name="Google Shape;7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1998" y="1435050"/>
            <a:ext cx="1631975" cy="163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45473" y="1435050"/>
            <a:ext cx="1631974" cy="163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7"/>
          <p:cNvPicPr preferRelativeResize="0"/>
          <p:nvPr/>
        </p:nvPicPr>
        <p:blipFill rotWithShape="1">
          <a:blip r:embed="rId5">
            <a:alphaModFix/>
          </a:blip>
          <a:srcRect b="8566" l="20680" r="21518" t="9459"/>
          <a:stretch/>
        </p:blipFill>
        <p:spPr>
          <a:xfrm>
            <a:off x="653925" y="1435050"/>
            <a:ext cx="1052126" cy="1492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7"/>
          <p:cNvPicPr preferRelativeResize="0"/>
          <p:nvPr/>
        </p:nvPicPr>
        <p:blipFill rotWithShape="1">
          <a:blip r:embed="rId6">
            <a:alphaModFix/>
          </a:blip>
          <a:srcRect b="38022" l="17063" r="16878" t="0"/>
          <a:stretch/>
        </p:blipFill>
        <p:spPr>
          <a:xfrm>
            <a:off x="2476075" y="1302600"/>
            <a:ext cx="1800800" cy="175710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7"/>
          <p:cNvSpPr txBox="1"/>
          <p:nvPr/>
        </p:nvSpPr>
        <p:spPr>
          <a:xfrm>
            <a:off x="279538" y="2927225"/>
            <a:ext cx="180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King</a:t>
            </a:r>
            <a:endParaRPr/>
          </a:p>
        </p:txBody>
      </p:sp>
      <p:sp>
        <p:nvSpPr>
          <p:cNvPr id="82" name="Google Shape;82;p17"/>
          <p:cNvSpPr txBox="1"/>
          <p:nvPr/>
        </p:nvSpPr>
        <p:spPr>
          <a:xfrm>
            <a:off x="2476013" y="3113400"/>
            <a:ext cx="180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Hermit</a:t>
            </a:r>
            <a:endParaRPr/>
          </a:p>
        </p:txBody>
      </p:sp>
      <p:sp>
        <p:nvSpPr>
          <p:cNvPr id="83" name="Google Shape;83;p17"/>
          <p:cNvSpPr txBox="1"/>
          <p:nvPr/>
        </p:nvSpPr>
        <p:spPr>
          <a:xfrm>
            <a:off x="4672488" y="3113400"/>
            <a:ext cx="180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Bearded man</a:t>
            </a:r>
            <a:endParaRPr/>
          </a:p>
        </p:txBody>
      </p:sp>
      <p:sp>
        <p:nvSpPr>
          <p:cNvPr id="84" name="Google Shape;84;p17"/>
          <p:cNvSpPr txBox="1"/>
          <p:nvPr/>
        </p:nvSpPr>
        <p:spPr>
          <a:xfrm>
            <a:off x="6961000" y="3113400"/>
            <a:ext cx="1800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Bearded man’s brother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인물 간의 관계, 갈등</a:t>
            </a:r>
            <a:endParaRPr/>
          </a:p>
        </p:txBody>
      </p:sp>
      <p:pic>
        <p:nvPicPr>
          <p:cNvPr id="90" name="Google Shape;9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9398" y="445025"/>
            <a:ext cx="1631975" cy="163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41573" y="3235850"/>
            <a:ext cx="1631974" cy="163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8"/>
          <p:cNvPicPr preferRelativeResize="0"/>
          <p:nvPr/>
        </p:nvPicPr>
        <p:blipFill rotWithShape="1">
          <a:blip r:embed="rId5">
            <a:alphaModFix/>
          </a:blip>
          <a:srcRect b="8566" l="20680" r="21518" t="9459"/>
          <a:stretch/>
        </p:blipFill>
        <p:spPr>
          <a:xfrm>
            <a:off x="2956075" y="3123250"/>
            <a:ext cx="1052126" cy="1492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8"/>
          <p:cNvPicPr preferRelativeResize="0"/>
          <p:nvPr/>
        </p:nvPicPr>
        <p:blipFill rotWithShape="1">
          <a:blip r:embed="rId6">
            <a:alphaModFix/>
          </a:blip>
          <a:srcRect b="38022" l="17063" r="16878" t="0"/>
          <a:stretch/>
        </p:blipFill>
        <p:spPr>
          <a:xfrm>
            <a:off x="245025" y="1554150"/>
            <a:ext cx="1529286" cy="14921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4" name="Google Shape;94;p18"/>
          <p:cNvCxnSpPr>
            <a:stCxn id="92" idx="3"/>
            <a:endCxn id="91" idx="1"/>
          </p:cNvCxnSpPr>
          <p:nvPr/>
        </p:nvCxnSpPr>
        <p:spPr>
          <a:xfrm>
            <a:off x="4008201" y="3869338"/>
            <a:ext cx="2733300" cy="182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5" name="Google Shape;95;p18"/>
          <p:cNvSpPr txBox="1"/>
          <p:nvPr/>
        </p:nvSpPr>
        <p:spPr>
          <a:xfrm>
            <a:off x="765300" y="3235838"/>
            <a:ext cx="1744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가르침을 얻고자 함</a:t>
            </a:r>
            <a:endParaRPr/>
          </a:p>
        </p:txBody>
      </p:sp>
      <p:cxnSp>
        <p:nvCxnSpPr>
          <p:cNvPr id="96" name="Google Shape;96;p18"/>
          <p:cNvCxnSpPr>
            <a:stCxn id="92" idx="1"/>
            <a:endCxn id="93" idx="3"/>
          </p:cNvCxnSpPr>
          <p:nvPr/>
        </p:nvCxnSpPr>
        <p:spPr>
          <a:xfrm rot="10800000">
            <a:off x="1774375" y="2300338"/>
            <a:ext cx="1181700" cy="1569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7" name="Google Shape;97;p18"/>
          <p:cNvSpPr txBox="1"/>
          <p:nvPr/>
        </p:nvSpPr>
        <p:spPr>
          <a:xfrm>
            <a:off x="4366900" y="4051750"/>
            <a:ext cx="2139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처형하고 재산을 빼앗음</a:t>
            </a:r>
            <a:endParaRPr/>
          </a:p>
        </p:txBody>
      </p:sp>
      <p:cxnSp>
        <p:nvCxnSpPr>
          <p:cNvPr id="98" name="Google Shape;98;p18"/>
          <p:cNvCxnSpPr>
            <a:stCxn id="90" idx="3"/>
            <a:endCxn id="91" idx="1"/>
          </p:cNvCxnSpPr>
          <p:nvPr/>
        </p:nvCxnSpPr>
        <p:spPr>
          <a:xfrm>
            <a:off x="6391373" y="1261012"/>
            <a:ext cx="350100" cy="2790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9" name="Google Shape;99;p18"/>
          <p:cNvCxnSpPr>
            <a:stCxn id="91" idx="1"/>
            <a:endCxn id="90" idx="3"/>
          </p:cNvCxnSpPr>
          <p:nvPr/>
        </p:nvCxnSpPr>
        <p:spPr>
          <a:xfrm rot="10800000">
            <a:off x="6391473" y="1260937"/>
            <a:ext cx="350100" cy="2790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0" name="Google Shape;100;p18"/>
          <p:cNvSpPr txBox="1"/>
          <p:nvPr/>
        </p:nvSpPr>
        <p:spPr>
          <a:xfrm>
            <a:off x="6555525" y="2295450"/>
            <a:ext cx="130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형제 관계</a:t>
            </a:r>
            <a:endParaRPr/>
          </a:p>
        </p:txBody>
      </p:sp>
      <p:cxnSp>
        <p:nvCxnSpPr>
          <p:cNvPr id="101" name="Google Shape;101;p18"/>
          <p:cNvCxnSpPr>
            <a:stCxn id="92" idx="3"/>
            <a:endCxn id="90" idx="1"/>
          </p:cNvCxnSpPr>
          <p:nvPr/>
        </p:nvCxnSpPr>
        <p:spPr>
          <a:xfrm flipH="1" rot="10800000">
            <a:off x="4008201" y="1261138"/>
            <a:ext cx="751200" cy="2608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2" name="Google Shape;102;p18"/>
          <p:cNvSpPr txBox="1"/>
          <p:nvPr/>
        </p:nvSpPr>
        <p:spPr>
          <a:xfrm>
            <a:off x="4366902" y="2371475"/>
            <a:ext cx="1529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생명을 구해줌, 빼앗은 형제의 재산을 돌려줌</a:t>
            </a:r>
            <a:endParaRPr/>
          </a:p>
        </p:txBody>
      </p:sp>
      <p:cxnSp>
        <p:nvCxnSpPr>
          <p:cNvPr id="103" name="Google Shape;103;p18"/>
          <p:cNvCxnSpPr/>
          <p:nvPr/>
        </p:nvCxnSpPr>
        <p:spPr>
          <a:xfrm flipH="1">
            <a:off x="3939200" y="1283050"/>
            <a:ext cx="630300" cy="2217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4" name="Google Shape;104;p18"/>
          <p:cNvSpPr txBox="1"/>
          <p:nvPr/>
        </p:nvSpPr>
        <p:spPr>
          <a:xfrm>
            <a:off x="2812475" y="1685650"/>
            <a:ext cx="15294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형의 원수지만 자신의 생명을 구해줘서 믿고 따르게 됨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19"/>
          <p:cNvPicPr preferRelativeResize="0"/>
          <p:nvPr/>
        </p:nvPicPr>
        <p:blipFill rotWithShape="1">
          <a:blip r:embed="rId3">
            <a:alphaModFix/>
          </a:blip>
          <a:srcRect b="29288" l="0" r="0" t="7671"/>
          <a:stretch/>
        </p:blipFill>
        <p:spPr>
          <a:xfrm>
            <a:off x="314000" y="675302"/>
            <a:ext cx="8065537" cy="44682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요약</a:t>
            </a:r>
            <a:endParaRPr/>
          </a:p>
        </p:txBody>
      </p:sp>
      <p:sp>
        <p:nvSpPr>
          <p:cNvPr id="111" name="Google Shape;111;p19"/>
          <p:cNvSpPr/>
          <p:nvPr/>
        </p:nvSpPr>
        <p:spPr>
          <a:xfrm>
            <a:off x="425850" y="2633650"/>
            <a:ext cx="1305600" cy="922800"/>
          </a:xfrm>
          <a:prstGeom prst="wedgeRectCallout">
            <a:avLst>
              <a:gd fmla="val -6899" name="adj1"/>
              <a:gd fmla="val 76842" name="adj2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왕이 깨어나고 수염난 남자를 발견함</a:t>
            </a:r>
            <a:endParaRPr/>
          </a:p>
        </p:txBody>
      </p:sp>
      <p:sp>
        <p:nvSpPr>
          <p:cNvPr id="112" name="Google Shape;112;p19"/>
          <p:cNvSpPr/>
          <p:nvPr/>
        </p:nvSpPr>
        <p:spPr>
          <a:xfrm>
            <a:off x="1337500" y="1548000"/>
            <a:ext cx="1649400" cy="922800"/>
          </a:xfrm>
          <a:prstGeom prst="wedgeRectCallout">
            <a:avLst>
              <a:gd fmla="val -6899" name="adj1"/>
              <a:gd fmla="val 76842" name="adj2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왕 자신은 모르는 사람이지만 남자는 알고 있다고 함</a:t>
            </a:r>
            <a:endParaRPr/>
          </a:p>
        </p:txBody>
      </p:sp>
      <p:sp>
        <p:nvSpPr>
          <p:cNvPr id="113" name="Google Shape;113;p19"/>
          <p:cNvSpPr/>
          <p:nvPr/>
        </p:nvSpPr>
        <p:spPr>
          <a:xfrm>
            <a:off x="3063100" y="541150"/>
            <a:ext cx="1305600" cy="922800"/>
          </a:xfrm>
          <a:prstGeom prst="wedgeRectCallout">
            <a:avLst>
              <a:gd fmla="val -6899" name="adj1"/>
              <a:gd fmla="val 76842" name="adj2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남자가 왕에게 용서해달라고 간청함</a:t>
            </a:r>
            <a:endParaRPr/>
          </a:p>
        </p:txBody>
      </p:sp>
      <p:sp>
        <p:nvSpPr>
          <p:cNvPr id="114" name="Google Shape;114;p19"/>
          <p:cNvSpPr/>
          <p:nvPr/>
        </p:nvSpPr>
        <p:spPr>
          <a:xfrm>
            <a:off x="6321750" y="0"/>
            <a:ext cx="1862400" cy="1170600"/>
          </a:xfrm>
          <a:prstGeom prst="wedgeRectCallout">
            <a:avLst>
              <a:gd fmla="val -45293" name="adj1"/>
              <a:gd fmla="val 74404" name="adj2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남자는 사실 왕을 죽이려고 했고, 자신을 살려준 왕에게 감사하고 그 마음을 접게 됨</a:t>
            </a:r>
            <a:endParaRPr/>
          </a:p>
        </p:txBody>
      </p:sp>
      <p:sp>
        <p:nvSpPr>
          <p:cNvPr id="115" name="Google Shape;115;p19"/>
          <p:cNvSpPr/>
          <p:nvPr/>
        </p:nvSpPr>
        <p:spPr>
          <a:xfrm>
            <a:off x="7619575" y="1463950"/>
            <a:ext cx="1396500" cy="1170600"/>
          </a:xfrm>
          <a:prstGeom prst="wedgeRectCallout">
            <a:avLst>
              <a:gd fmla="val -39522" name="adj1"/>
              <a:gd fmla="val 71075" name="adj2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왕과 남자는 서로를 용서하고 왕은 남자에게 재산을 돌려줌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주제</a:t>
            </a:r>
            <a:endParaRPr/>
          </a:p>
        </p:txBody>
      </p:sp>
      <p:sp>
        <p:nvSpPr>
          <p:cNvPr id="121" name="Google Shape;121;p20"/>
          <p:cNvSpPr txBox="1"/>
          <p:nvPr>
            <p:ph idx="1" type="body"/>
          </p:nvPr>
        </p:nvSpPr>
        <p:spPr>
          <a:xfrm>
            <a:off x="266675" y="1231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왕은 남자의 형제를 처형하고 재산을 빼앗는 등 원한을 많이 샀지만 우연히 자신을 죽이려던 남자를 도와줌으로써 남자의 사죄를 받음.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/>
              <a:t>-&gt; 착한 일을 하면 언젠가는 큰 도움이 된다.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ko"/>
              <a:t>선행을 장려하는 내용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중요 단어</a:t>
            </a:r>
            <a:endParaRPr/>
          </a:p>
        </p:txBody>
      </p:sp>
      <p:sp>
        <p:nvSpPr>
          <p:cNvPr id="127" name="Google Shape;127;p21"/>
          <p:cNvSpPr txBox="1"/>
          <p:nvPr>
            <p:ph idx="1" type="body"/>
          </p:nvPr>
        </p:nvSpPr>
        <p:spPr>
          <a:xfrm>
            <a:off x="311700" y="1152475"/>
            <a:ext cx="4639500" cy="387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Forgive - 용서하다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/>
              <a:t>Property - 재산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/>
              <a:t>Resolve - 결정하다, 결심하다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/>
              <a:t>Ambush - 매복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/>
              <a:t>Revenge - 복수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/>
              <a:t>Wound - 상처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/>
              <a:t>Sow - 씨를 뿌리다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ko"/>
              <a:t>Not only A but (also) B - A뿐만 아니라 B도~</a:t>
            </a:r>
            <a:endParaRPr/>
          </a:p>
        </p:txBody>
      </p:sp>
      <p:sp>
        <p:nvSpPr>
          <p:cNvPr id="128" name="Google Shape;128;p21"/>
          <p:cNvSpPr txBox="1"/>
          <p:nvPr>
            <p:ph idx="1" type="body"/>
          </p:nvPr>
        </p:nvSpPr>
        <p:spPr>
          <a:xfrm>
            <a:off x="4763500" y="1152475"/>
            <a:ext cx="4260300" cy="387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Physician</a:t>
            </a:r>
            <a:r>
              <a:rPr lang="ko"/>
              <a:t> - 의사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/>
              <a:t>Porch - 현관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/>
              <a:t>Seize - 빼앗다, 압류하다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/>
              <a:t>Gaze - 응시하다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/>
              <a:t>Attend - 시중들다, 간호하다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/>
              <a:t>Execute - 사형을 집행하다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ko"/>
              <a:t>Dress - 치료하다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